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autoCompressPictures="0" saveSubsetFonts="1">
  <p:sldMasterIdLst>
    <p:sldMasterId r:id="rId2" id="2147483648"/>
  </p:sldMasterIdLst>
  <p:notesMasterIdLst>
    <p:notesMasterId r:id="rId3"/>
  </p:notesMasterIdLst>
  <p:sldIdLst>
    <p:sldId r:id="rId4" id="256"/>
    <p:sldId r:id="rId5" id="257"/>
    <p:sldId r:id="rId6" id="258"/>
    <p:sldId r:id="rId7" id="259"/>
    <p:sldId r:id="rId8" id="260"/>
    <p:sldId r:id="rId9" id="261"/>
    <p:sldId r:id="rId10" id="262"/>
  </p:sldIdLst>
  <p:sldSz cx="9144000" cy="5143500"/>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slideMasters/slideMaster1.xml" Type="http://schemas.openxmlformats.org/officeDocument/2006/relationships/slideMaster"></Relationship><Relationship Id="rId3" Target="notesMasters/notesMaster1.xml" Type="http://schemas.openxmlformats.org/officeDocument/2006/relationships/notesMaster"></Relationship><Relationship Id="rId4" Target="slides/slide1.xml" Type="http://schemas.openxmlformats.org/officeDocument/2006/relationships/slide"></Relationship><Relationship Id="rId5" Target="slides/slide2.xml" Type="http://schemas.openxmlformats.org/officeDocument/2006/relationships/slide"></Relationship><Relationship Id="rId6" Target="slides/slide3.xml" Type="http://schemas.openxmlformats.org/officeDocument/2006/relationships/slide"></Relationship><Relationship Id="rId7" Target="slides/slide4.xml" Type="http://schemas.openxmlformats.org/officeDocument/2006/relationships/slide"></Relationship><Relationship Id="rId8" Target="slides/slide5.xml" Type="http://schemas.openxmlformats.org/officeDocument/2006/relationships/slide"></Relationship><Relationship Id="rId9" Target="slides/slide6.xml" Type="http://schemas.openxmlformats.org/officeDocument/2006/relationships/slide"></Relationship><Relationship Id="rId10" Target="slides/slide7.xml" Type="http://schemas.openxmlformats.org/officeDocument/2006/relationships/slide"></Relationship><Relationship Id="rId11" Target="theme/theme1.xml" Type="http://schemas.openxmlformats.org/officeDocument/2006/relationships/theme"></Relationship></Relationships>
</file>

<file path=ppt/notesMasters/_rels/notesMaster1.xml.rels><?xml version="1.0" standalone="yes" ?><Relationships xmlns="http://schemas.openxmlformats.org/package/2006/relationships"><Relationship Id="rId1" Target="../theme/theme2.xml" Type="http://schemas.openxmlformats.org/officeDocument/2006/relationships/theme"></Relationship></Relationships>
</file>

<file path=ppt/notesMasters/notesMaster1.xml><?xml version="1.0" encoding="utf-8"?>
<p:notesMaster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2" name="Shape 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 name="Shape 3"/>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75" cy="3429000"/>
          </a:xfrm>
          <a:custGeom>
            <a:ahLst/>
            <a:cxnLs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type="none" w="med"/>
            <a:tailEnd len="med" type="none" w="med"/>
          </a:ln>
        </p:spPr>
      </p:sp>
      <p:sp>
        <p:nvSpPr>
          <p:cNvPr xmlns:c="http://schemas.openxmlformats.org/drawingml/2006/chart" xmlns:pic="http://schemas.openxmlformats.org/drawingml/2006/picture" xmlns:dgm="http://schemas.openxmlformats.org/drawingml/2006/diagram" id="4" name="Shape 4"/>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buSzPct val="100000"/>
              <a:buChar char="●"/>
              <a:defRPr sz="1100">
                <a:uFillTx/>
              </a:defRPr>
            </a:lvl1pPr>
            <a:lvl2pPr lvl="1">
              <a:spcBef>
                <a:spcPts val="0"/>
              </a:spcBef>
              <a:buSzPct val="100000"/>
              <a:buChar char="○"/>
              <a:defRPr sz="1100">
                <a:uFillTx/>
              </a:defRPr>
            </a:lvl2pPr>
            <a:lvl3pPr lvl="2">
              <a:spcBef>
                <a:spcPts val="0"/>
              </a:spcBef>
              <a:buSzPct val="100000"/>
              <a:buChar char="■"/>
              <a:defRPr sz="1100">
                <a:uFillTx/>
              </a:defRPr>
            </a:lvl3pPr>
            <a:lvl4pPr lvl="3">
              <a:spcBef>
                <a:spcPts val="0"/>
              </a:spcBef>
              <a:buSzPct val="100000"/>
              <a:buChar char="●"/>
              <a:defRPr sz="1100">
                <a:uFillTx/>
              </a:defRPr>
            </a:lvl4pPr>
            <a:lvl5pPr lvl="4">
              <a:spcBef>
                <a:spcPts val="0"/>
              </a:spcBef>
              <a:buSzPct val="100000"/>
              <a:buChar char="○"/>
              <a:defRPr sz="1100">
                <a:uFillTx/>
              </a:defRPr>
            </a:lvl5pPr>
            <a:lvl6pPr lvl="5">
              <a:spcBef>
                <a:spcPts val="0"/>
              </a:spcBef>
              <a:buSzPct val="100000"/>
              <a:buChar char="■"/>
              <a:defRPr sz="1100">
                <a:uFillTx/>
              </a:defRPr>
            </a:lvl6pPr>
            <a:lvl7pPr lvl="6">
              <a:spcBef>
                <a:spcPts val="0"/>
              </a:spcBef>
              <a:buSzPct val="100000"/>
              <a:buChar char="●"/>
              <a:defRPr sz="1100">
                <a:uFillTx/>
              </a:defRPr>
            </a:lvl7pPr>
            <a:lvl8pPr lvl="7">
              <a:spcBef>
                <a:spcPts val="0"/>
              </a:spcBef>
              <a:buSzPct val="100000"/>
              <a:buChar char="○"/>
              <a:defRPr sz="1100">
                <a:uFillTx/>
              </a:defRPr>
            </a:lvl8pPr>
            <a:lvl9pPr lvl="8">
              <a:spcBef>
                <a:spcPts val="0"/>
              </a:spcBef>
              <a:buSzPct val="100000"/>
              <a:buChar char="■"/>
              <a:defRPr sz="1100">
                <a:uFillTx/>
              </a:defRPr>
            </a:lvl9pPr>
          </a:lstStyle>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dk2" folHlink="folHlink" hlink="hlink" tx1="dk1" tx2="lt2"/>
</p:notesMaster>
</file>

<file path=ppt/notesSlides/_rels/notesSlide1.xml.rels><?xml version="1.0" standalone="yes" ?><Relationships xmlns="http://schemas.openxmlformats.org/package/2006/relationships"><Relationship Id="rId1" Target="../slides/slide1.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2.xml.rels><?xml version="1.0" standalone="yes" ?><Relationships xmlns="http://schemas.openxmlformats.org/package/2006/relationships"><Relationship Id="rId1" Target="../slides/slide2.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3.xml.rels><?xml version="1.0" standalone="yes" ?><Relationships xmlns="http://schemas.openxmlformats.org/package/2006/relationships"><Relationship Id="rId1" Target="../slides/slide3.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4.xml.rels><?xml version="1.0" standalone="yes" ?><Relationships xmlns="http://schemas.openxmlformats.org/package/2006/relationships"><Relationship Id="rId1" Target="../slides/slide4.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5.xml.rels><?xml version="1.0" standalone="yes" ?><Relationships xmlns="http://schemas.openxmlformats.org/package/2006/relationships"><Relationship Id="rId1" Target="../slides/slide5.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6.xml.rels><?xml version="1.0" standalone="yes" ?><Relationships xmlns="http://schemas.openxmlformats.org/package/2006/relationships"><Relationship Id="rId1" Target="../slides/slide6.xml" Type="http://schemas.openxmlformats.org/officeDocument/2006/relationships/slide"></Relationship><Relationship Id="rId2" Target="../notesMasters/notesMaster1.xml" Type="http://schemas.openxmlformats.org/officeDocument/2006/relationships/notesMaster"></Relationship></Relationships>
</file>

<file path=ppt/notesSlides/_rels/notesSlide7.xml.rels><?xml version="1.0" standalone="yes" ?><Relationships xmlns="http://schemas.openxmlformats.org/package/2006/relationships"><Relationship Id="rId1" Target="../slides/slide7.xml" Type="http://schemas.openxmlformats.org/officeDocument/2006/relationships/slide"></Relationship><Relationship Id="rId2" Target="../notesMasters/notesMaster1.xml" Type="http://schemas.openxmlformats.org/officeDocument/2006/relationships/notesMaster"></Relationship></Relationships>
</file>

<file path=ppt/notesSlides/notesSlide1.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62" name="Shape 6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3" name="Shape 63"/>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75" cy="3429000"/>
          </a:xfrm>
          <a:custGeom>
            <a:ahLst/>
            <a:cxnLs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64" name="Shape 64"/>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2.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69" name="Shape 6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0" name="Shape 70"/>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71" name="Shape 71"/>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3.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77" name="Shape 7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8" name="Shape 78"/>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79" name="Shape 79"/>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4.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85" name="Shape 8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6" name="Shape 86"/>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87" name="Shape 87"/>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5.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91" name="Shape 9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2" name="Shape 92"/>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93" name="Shape 93"/>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6.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97" name="Shape 97"/>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8" name="Shape 98"/>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99" name="Shape 99"/>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notesSlides/notesSlide7.xml><?xml version="1.0" encoding="utf-8"?>
<p:notes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03" name="Shape 10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4" name="Shape 104"/>
          <p:cNvSpPr xmlns:c="http://schemas.openxmlformats.org/drawingml/2006/chart" xmlns:pic="http://schemas.openxmlformats.org/drawingml/2006/picture" xmlns:dgm="http://schemas.openxmlformats.org/drawingml/2006/diagram">
            <a:spLocks/>
          </p:cNvSpPr>
          <p:nvPr>
            <p:ph idx="2" type="sldImg"/>
          </p:nvPr>
        </p:nvSpPr>
        <p:spPr xmlns:c="http://schemas.openxmlformats.org/drawingml/2006/chart" xmlns:pic="http://schemas.openxmlformats.org/drawingml/2006/picture" xmlns:dgm="http://schemas.openxmlformats.org/drawingml/2006/diagram">
          <a:xfrm>
            <a:off x="381300" y="685800"/>
            <a:ext cx="6096000" cy="3429000"/>
          </a:xfrm>
          <a:custGeom>
            <a:ahLst/>
            <a:cxnLst/>
            <a:pathLst>
              <a:path extrusionOk="0" h="120000" w="120000">
                <a:moveTo>
                  <a:pt x="0" y="0"/>
                </a:moveTo>
                <a:lnTo>
                  <a:pt x="120000" y="0"/>
                </a:lnTo>
                <a:lnTo>
                  <a:pt x="120000" y="120000"/>
                </a:lnTo>
                <a:lnTo>
                  <a:pt x="0" y="120000"/>
                </a:lnTo>
                <a:close/>
              </a:path>
            </a:pathLst>
          </a:custGeom>
        </p:spPr>
      </p:sp>
      <p:sp>
        <p:nvSpPr>
          <p:cNvPr xmlns:c="http://schemas.openxmlformats.org/drawingml/2006/chart" xmlns:pic="http://schemas.openxmlformats.org/drawingml/2006/picture" xmlns:dgm="http://schemas.openxmlformats.org/drawingml/2006/diagram" id="105" name="Shape 105"/>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685800" y="4343400"/>
            <a:ext cx="5486400" cy="41148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a:uFillTx/>
              </a:rPr>
              <a:t/>
            </a:r>
            <a:endParaRPr>
              <a:uFillTx/>
            </a:endParaRPr>
          </a:p>
        </p:txBody>
      </p:sp>
    </p:spTree>
  </p:cSld>
  <p:clrMapOvr xmlns:c="http://schemas.openxmlformats.org/drawingml/2006/chart" xmlns:pic="http://schemas.openxmlformats.org/drawingml/2006/picture" xmlns:dgm="http://schemas.openxmlformats.org/drawingml/2006/diagram">
    <a:masterClrMapping/>
  </p:clrMapOvr>
</p:notes>
</file>

<file path=ppt/slideLayouts/_rels/slideLayout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
  <p:cSld name="Title slide">
    <p:spTree>
      <p:nvGrpSpPr>
        <p:cNvPr xmlns:c="http://schemas.openxmlformats.org/drawingml/2006/chart" xmlns:pic="http://schemas.openxmlformats.org/drawingml/2006/picture" xmlns:dgm="http://schemas.openxmlformats.org/drawingml/2006/diagram" id="9" name="Shape 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cxnSp>
        <p:nvCxnSpPr>
          <p:cNvPr xmlns:c="http://schemas.openxmlformats.org/drawingml/2006/chart" xmlns:pic="http://schemas.openxmlformats.org/drawingml/2006/picture" xmlns:dgm="http://schemas.openxmlformats.org/drawingml/2006/diagram" id="10" name="Shape 10"/>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7007735" y="3176888"/>
            <a:ext cx="562200" cy="0"/>
          </a:xfrm>
          <a:prstGeom prst="straightConnector1">
            <a:avLst/>
          </a:prstGeom>
          <a:noFill/>
          <a:ln cap="flat" cmpd="sng" w="76200">
            <a:solidFill>
              <a:schemeClr val="lt2"/>
            </a:solidFill>
            <a:prstDash val="solid"/>
            <a:round/>
            <a:headEnd len="med" type="none" w="med"/>
            <a:tailEnd len="med" type="none" w="med"/>
          </a:ln>
        </p:spPr>
      </p:cxnSp>
      <p:cxnSp>
        <p:nvCxnSpPr>
          <p:cNvPr xmlns:c="http://schemas.openxmlformats.org/drawingml/2006/chart" xmlns:pic="http://schemas.openxmlformats.org/drawingml/2006/picture" xmlns:dgm="http://schemas.openxmlformats.org/drawingml/2006/diagram" id="11" name="Shape 11"/>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1575035" y="3158252"/>
            <a:ext cx="562200" cy="0"/>
          </a:xfrm>
          <a:prstGeom prst="straightConnector1">
            <a:avLst/>
          </a:prstGeom>
          <a:noFill/>
          <a:ln cap="flat" cmpd="sng" w="76200">
            <a:solidFill>
              <a:schemeClr val="lt2"/>
            </a:solidFill>
            <a:prstDash val="solid"/>
            <a:round/>
            <a:headEnd len="med" type="none" w="med"/>
            <a:tailEnd len="med" type="none" w="med"/>
          </a:ln>
        </p:spPr>
      </p:cxnSp>
      <p:grpSp>
        <p:nvGrpSpPr>
          <p:cNvPr xmlns:c="http://schemas.openxmlformats.org/drawingml/2006/chart" xmlns:pic="http://schemas.openxmlformats.org/drawingml/2006/picture" xmlns:dgm="http://schemas.openxmlformats.org/drawingml/2006/diagram" id="12" name="Shape 1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004144" y="1022025"/>
            <a:ext cx="7136668" cy="152400"/>
            <a:chOff x="1346429" y="1011300"/>
            <a:chExt cx="6452100" cy="152400"/>
          </a:xfrm>
        </p:grpSpPr>
        <p:cxnSp>
          <p:nvCxnSpPr>
            <p:cNvPr xmlns:c="http://schemas.openxmlformats.org/drawingml/2006/chart" xmlns:pic="http://schemas.openxmlformats.org/drawingml/2006/picture" xmlns:dgm="http://schemas.openxmlformats.org/drawingml/2006/diagram" id="13" name="Shape 13"/>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rot="10800000">
              <a:off x="1346429" y="1011300"/>
              <a:ext cx="6452100" cy="0"/>
            </a:xfrm>
            <a:prstGeom prst="straightConnector1">
              <a:avLst/>
            </a:prstGeom>
            <a:noFill/>
            <a:ln cap="flat" cmpd="sng" w="76200">
              <a:solidFill>
                <a:schemeClr val="accent3"/>
              </a:solidFill>
              <a:prstDash val="solid"/>
              <a:round/>
              <a:headEnd len="med" type="none" w="med"/>
              <a:tailEnd len="med" type="none" w="med"/>
            </a:ln>
          </p:spPr>
        </p:cxnSp>
        <p:cxnSp>
          <p:nvCxnSpPr>
            <p:cNvPr xmlns:c="http://schemas.openxmlformats.org/drawingml/2006/chart" xmlns:pic="http://schemas.openxmlformats.org/drawingml/2006/picture" xmlns:dgm="http://schemas.openxmlformats.org/drawingml/2006/diagram" id="14" name="Shape 14"/>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rot="10800000">
              <a:off x="1346429" y="1163700"/>
              <a:ext cx="6452100" cy="0"/>
            </a:xfrm>
            <a:prstGeom prst="straightConnector1">
              <a:avLst/>
            </a:prstGeom>
            <a:noFill/>
            <a:ln cap="flat" cmpd="sng" w="9525">
              <a:solidFill>
                <a:schemeClr val="accent3"/>
              </a:solidFill>
              <a:prstDash val="solid"/>
              <a:round/>
              <a:headEnd len="med" type="none" w="med"/>
              <a:tailEnd len="med" type="none" w="med"/>
            </a:ln>
          </p:spPr>
        </p:cxnSp>
      </p:grpSp>
      <p:grpSp>
        <p:nvGrpSpPr>
          <p:cNvPr xmlns:c="http://schemas.openxmlformats.org/drawingml/2006/chart" xmlns:pic="http://schemas.openxmlformats.org/drawingml/2006/picture" xmlns:dgm="http://schemas.openxmlformats.org/drawingml/2006/diagram" id="15" name="Shape 1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004151" y="3969100"/>
            <a:ext cx="7136668" cy="152400"/>
            <a:chOff x="1346435" y="3969088"/>
            <a:chExt cx="6452100" cy="152400"/>
          </a:xfrm>
        </p:grpSpPr>
        <p:cxnSp>
          <p:nvCxnSpPr>
            <p:cNvPr xmlns:c="http://schemas.openxmlformats.org/drawingml/2006/chart" xmlns:pic="http://schemas.openxmlformats.org/drawingml/2006/picture" xmlns:dgm="http://schemas.openxmlformats.org/drawingml/2006/diagram" id="16" name="Shape 16"/>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1346435" y="4121488"/>
              <a:ext cx="6452100" cy="0"/>
            </a:xfrm>
            <a:prstGeom prst="straightConnector1">
              <a:avLst/>
            </a:prstGeom>
            <a:noFill/>
            <a:ln cap="flat" cmpd="sng" w="76200">
              <a:solidFill>
                <a:schemeClr val="accent3"/>
              </a:solidFill>
              <a:prstDash val="solid"/>
              <a:round/>
              <a:headEnd len="med" type="none" w="med"/>
              <a:tailEnd len="med" type="none" w="med"/>
            </a:ln>
          </p:spPr>
        </p:cxnSp>
        <p:cxnSp>
          <p:nvCxnSpPr>
            <p:cNvPr xmlns:c="http://schemas.openxmlformats.org/drawingml/2006/chart" xmlns:pic="http://schemas.openxmlformats.org/drawingml/2006/picture" xmlns:dgm="http://schemas.openxmlformats.org/drawingml/2006/diagram" id="17" name="Shape 17"/>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1346435" y="3969088"/>
              <a:ext cx="6452100" cy="0"/>
            </a:xfrm>
            <a:prstGeom prst="straightConnector1">
              <a:avLst/>
            </a:prstGeom>
            <a:noFill/>
            <a:ln cap="flat" cmpd="sng" w="9525">
              <a:solidFill>
                <a:schemeClr val="accent3"/>
              </a:solidFill>
              <a:prstDash val="solid"/>
              <a:round/>
              <a:headEnd len="med" type="none" w="med"/>
              <a:tailEnd len="med" type="none" w="med"/>
            </a:ln>
          </p:spPr>
        </p:cxnSp>
      </p:grpSp>
      <p:sp>
        <p:nvSpPr>
          <p:cNvPr xmlns:c="http://schemas.openxmlformats.org/drawingml/2006/chart" xmlns:pic="http://schemas.openxmlformats.org/drawingml/2006/picture" xmlns:dgm="http://schemas.openxmlformats.org/drawingml/2006/diagram" id="18" name="Shape 18"/>
          <p:cNvSpPr xmlns:c="http://schemas.openxmlformats.org/drawingml/2006/chart" xmlns:pic="http://schemas.openxmlformats.org/drawingml/2006/picture" xmlns:dgm="http://schemas.openxmlformats.org/drawingml/2006/diagram" txBox="1">
            <a:spLocks/>
          </p:cNvSpPr>
          <p:nvPr>
            <p:ph type="ctrTitle"/>
          </p:nvPr>
        </p:nvSpPr>
        <p:spPr xmlns:c="http://schemas.openxmlformats.org/drawingml/2006/chart" xmlns:pic="http://schemas.openxmlformats.org/drawingml/2006/picture" xmlns:dgm="http://schemas.openxmlformats.org/drawingml/2006/diagram">
          <a:xfrm>
            <a:off x="1004150" y="1751764"/>
            <a:ext cx="7136700" cy="10224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tIns="91425" wrap="square"/>
          <a:lstStyle>
            <a:lvl1pPr algn="ctr" lvl="0">
              <a:spcBef>
                <a:spcPts val="0"/>
              </a:spcBef>
              <a:buSzPct val="100000"/>
              <a:defRPr sz="5400">
                <a:uFillTx/>
              </a:defRPr>
            </a:lvl1pPr>
            <a:lvl2pPr algn="ctr" lvl="1">
              <a:spcBef>
                <a:spcPts val="0"/>
              </a:spcBef>
              <a:buSzPct val="100000"/>
              <a:defRPr sz="5400">
                <a:uFillTx/>
              </a:defRPr>
            </a:lvl2pPr>
            <a:lvl3pPr algn="ctr" lvl="2">
              <a:spcBef>
                <a:spcPts val="0"/>
              </a:spcBef>
              <a:buSzPct val="100000"/>
              <a:defRPr sz="5400">
                <a:uFillTx/>
              </a:defRPr>
            </a:lvl3pPr>
            <a:lvl4pPr algn="ctr" lvl="3">
              <a:spcBef>
                <a:spcPts val="0"/>
              </a:spcBef>
              <a:buSzPct val="100000"/>
              <a:defRPr sz="5400">
                <a:uFillTx/>
              </a:defRPr>
            </a:lvl4pPr>
            <a:lvl5pPr algn="ctr" lvl="4">
              <a:spcBef>
                <a:spcPts val="0"/>
              </a:spcBef>
              <a:buSzPct val="100000"/>
              <a:defRPr sz="5400">
                <a:uFillTx/>
              </a:defRPr>
            </a:lvl5pPr>
            <a:lvl6pPr algn="ctr" lvl="5">
              <a:spcBef>
                <a:spcPts val="0"/>
              </a:spcBef>
              <a:buSzPct val="100000"/>
              <a:defRPr sz="5400">
                <a:uFillTx/>
              </a:defRPr>
            </a:lvl6pPr>
            <a:lvl7pPr algn="ctr" lvl="6">
              <a:spcBef>
                <a:spcPts val="0"/>
              </a:spcBef>
              <a:buSzPct val="100000"/>
              <a:defRPr sz="5400">
                <a:uFillTx/>
              </a:defRPr>
            </a:lvl7pPr>
            <a:lvl8pPr algn="ctr" lvl="7">
              <a:spcBef>
                <a:spcPts val="0"/>
              </a:spcBef>
              <a:buSzPct val="100000"/>
              <a:defRPr sz="5400">
                <a:uFillTx/>
              </a:defRPr>
            </a:lvl8pPr>
            <a:lvl9pPr algn="ctr" lvl="8">
              <a:spcBef>
                <a:spcPts val="0"/>
              </a:spcBef>
              <a:buSzPct val="100000"/>
              <a:defRPr sz="5400">
                <a:uFillTx/>
              </a:defRPr>
            </a:lvl9pPr>
          </a:lstStyle>
          <a:p/>
        </p:txBody>
      </p:sp>
      <p:sp>
        <p:nvSpPr>
          <p:cNvPr xmlns:c="http://schemas.openxmlformats.org/drawingml/2006/chart" xmlns:pic="http://schemas.openxmlformats.org/drawingml/2006/picture" xmlns:dgm="http://schemas.openxmlformats.org/drawingml/2006/diagram" id="19" name="Shape 19"/>
          <p:cNvSpPr xmlns:c="http://schemas.openxmlformats.org/drawingml/2006/chart" xmlns:pic="http://schemas.openxmlformats.org/drawingml/2006/picture" xmlns:dgm="http://schemas.openxmlformats.org/drawingml/2006/diagram" txBox="1">
            <a:spLocks/>
          </p:cNvSpPr>
          <p:nvPr>
            <p:ph idx="1" type="subTitle"/>
          </p:nvPr>
        </p:nvSpPr>
        <p:spPr xmlns:c="http://schemas.openxmlformats.org/drawingml/2006/chart" xmlns:pic="http://schemas.openxmlformats.org/drawingml/2006/picture" xmlns:dgm="http://schemas.openxmlformats.org/drawingml/2006/diagram">
          <a:xfrm>
            <a:off x="2137225" y="2850039"/>
            <a:ext cx="4870500" cy="7926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algn="ctr" lvl="0">
              <a:lnSpc>
                <a:spcPct val="100000"/>
              </a:lnSpc>
              <a:spcBef>
                <a:spcPts val="0"/>
              </a:spcBef>
              <a:spcAft>
                <a:spcPts val="0"/>
              </a:spcAft>
              <a:buSzPct val="100000"/>
              <a:buNone/>
              <a:defRPr sz="2400">
                <a:uFillTx/>
              </a:defRPr>
            </a:lvl1pPr>
            <a:lvl2pPr algn="ctr" lvl="1">
              <a:lnSpc>
                <a:spcPct val="100000"/>
              </a:lnSpc>
              <a:spcBef>
                <a:spcPts val="0"/>
              </a:spcBef>
              <a:spcAft>
                <a:spcPts val="0"/>
              </a:spcAft>
              <a:buSzPct val="100000"/>
              <a:buNone/>
              <a:defRPr sz="2400">
                <a:uFillTx/>
              </a:defRPr>
            </a:lvl2pPr>
            <a:lvl3pPr algn="ctr" lvl="2">
              <a:lnSpc>
                <a:spcPct val="100000"/>
              </a:lnSpc>
              <a:spcBef>
                <a:spcPts val="0"/>
              </a:spcBef>
              <a:spcAft>
                <a:spcPts val="0"/>
              </a:spcAft>
              <a:buSzPct val="100000"/>
              <a:buNone/>
              <a:defRPr sz="2400">
                <a:uFillTx/>
              </a:defRPr>
            </a:lvl3pPr>
            <a:lvl4pPr algn="ctr" lvl="3">
              <a:lnSpc>
                <a:spcPct val="100000"/>
              </a:lnSpc>
              <a:spcBef>
                <a:spcPts val="0"/>
              </a:spcBef>
              <a:spcAft>
                <a:spcPts val="0"/>
              </a:spcAft>
              <a:buSzPct val="100000"/>
              <a:buNone/>
              <a:defRPr sz="2400">
                <a:uFillTx/>
              </a:defRPr>
            </a:lvl4pPr>
            <a:lvl5pPr algn="ctr" lvl="4">
              <a:lnSpc>
                <a:spcPct val="100000"/>
              </a:lnSpc>
              <a:spcBef>
                <a:spcPts val="0"/>
              </a:spcBef>
              <a:spcAft>
                <a:spcPts val="0"/>
              </a:spcAft>
              <a:buSzPct val="100000"/>
              <a:buNone/>
              <a:defRPr sz="2400">
                <a:uFillTx/>
              </a:defRPr>
            </a:lvl5pPr>
            <a:lvl6pPr algn="ctr" lvl="5">
              <a:lnSpc>
                <a:spcPct val="100000"/>
              </a:lnSpc>
              <a:spcBef>
                <a:spcPts val="0"/>
              </a:spcBef>
              <a:spcAft>
                <a:spcPts val="0"/>
              </a:spcAft>
              <a:buSzPct val="100000"/>
              <a:buNone/>
              <a:defRPr sz="2400">
                <a:uFillTx/>
              </a:defRPr>
            </a:lvl6pPr>
            <a:lvl7pPr algn="ctr" lvl="6">
              <a:lnSpc>
                <a:spcPct val="100000"/>
              </a:lnSpc>
              <a:spcBef>
                <a:spcPts val="0"/>
              </a:spcBef>
              <a:spcAft>
                <a:spcPts val="0"/>
              </a:spcAft>
              <a:buSzPct val="100000"/>
              <a:buNone/>
              <a:defRPr sz="2400">
                <a:uFillTx/>
              </a:defRPr>
            </a:lvl7pPr>
            <a:lvl8pPr algn="ctr" lvl="7">
              <a:lnSpc>
                <a:spcPct val="100000"/>
              </a:lnSpc>
              <a:spcBef>
                <a:spcPts val="0"/>
              </a:spcBef>
              <a:spcAft>
                <a:spcPts val="0"/>
              </a:spcAft>
              <a:buSzPct val="100000"/>
              <a:buNone/>
              <a:defRPr sz="2400">
                <a:uFillTx/>
              </a:defRPr>
            </a:lvl8pPr>
            <a:lvl9pPr algn="ctr" lvl="8">
              <a:lnSpc>
                <a:spcPct val="100000"/>
              </a:lnSpc>
              <a:spcBef>
                <a:spcPts val="0"/>
              </a:spcBef>
              <a:spcAft>
                <a:spcPts val="0"/>
              </a:spcAft>
              <a:buSzPct val="100000"/>
              <a:buNone/>
              <a:defRPr sz="2400">
                <a:uFillTx/>
              </a:defRPr>
            </a:lvl9pPr>
          </a:lstStyle>
          <a:p/>
        </p:txBody>
      </p:sp>
      <p:sp>
        <p:nvSpPr>
          <p:cNvPr xmlns:c="http://schemas.openxmlformats.org/drawingml/2006/chart" xmlns:pic="http://schemas.openxmlformats.org/drawingml/2006/picture" xmlns:dgm="http://schemas.openxmlformats.org/drawingml/2006/diagram" id="20" name="Shape 20"/>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Big number">
    <p:spTree>
      <p:nvGrpSpPr>
        <p:cNvPr xmlns:c="http://schemas.openxmlformats.org/drawingml/2006/chart" xmlns:pic="http://schemas.openxmlformats.org/drawingml/2006/picture" xmlns:dgm="http://schemas.openxmlformats.org/drawingml/2006/diagram" id="55" name="Shape 5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6" name="Shape 5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 y="5045700"/>
            <a:ext cx="9144000" cy="97800"/>
          </a:xfrm>
          <a:prstGeom prst="rect">
            <a:avLst/>
          </a:prstGeom>
          <a:solidFill>
            <a:schemeClr val="lt2"/>
          </a:solidFill>
          <a:ln>
            <a:noFill/>
          </a:ln>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r>
              <a:rPr>
                <a:uFillTx/>
              </a:rPr>
              <a:t/>
            </a:r>
            <a:endParaRPr>
              <a:uFillTx/>
            </a:endParaRPr>
          </a:p>
        </p:txBody>
      </p:sp>
      <p:sp>
        <p:nvSpPr>
          <p:cNvPr xmlns:c="http://schemas.openxmlformats.org/drawingml/2006/chart" xmlns:pic="http://schemas.openxmlformats.org/drawingml/2006/picture" xmlns:dgm="http://schemas.openxmlformats.org/drawingml/2006/diagram" id="57" name="Shape 57"/>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1304850"/>
            <a:ext cx="8520600" cy="15384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lstStyle>
            <a:lvl1pPr algn="ctr" lvl="0">
              <a:spcBef>
                <a:spcPts val="0"/>
              </a:spcBef>
              <a:buClr>
                <a:schemeClr val="accent3"/>
              </a:buClr>
              <a:buSzPct val="100000"/>
              <a:defRPr sz="13000">
                <a:solidFill>
                  <a:schemeClr val="accent3"/>
                </a:solidFill>
                <a:uFillTx/>
              </a:defRPr>
            </a:lvl1pPr>
            <a:lvl2pPr algn="ctr" lvl="1">
              <a:spcBef>
                <a:spcPts val="0"/>
              </a:spcBef>
              <a:buClr>
                <a:schemeClr val="accent3"/>
              </a:buClr>
              <a:buSzPct val="100000"/>
              <a:defRPr sz="13000">
                <a:solidFill>
                  <a:schemeClr val="accent3"/>
                </a:solidFill>
                <a:uFillTx/>
              </a:defRPr>
            </a:lvl2pPr>
            <a:lvl3pPr algn="ctr" lvl="2">
              <a:spcBef>
                <a:spcPts val="0"/>
              </a:spcBef>
              <a:buClr>
                <a:schemeClr val="accent3"/>
              </a:buClr>
              <a:buSzPct val="100000"/>
              <a:defRPr sz="13000">
                <a:solidFill>
                  <a:schemeClr val="accent3"/>
                </a:solidFill>
                <a:uFillTx/>
              </a:defRPr>
            </a:lvl3pPr>
            <a:lvl4pPr algn="ctr" lvl="3">
              <a:spcBef>
                <a:spcPts val="0"/>
              </a:spcBef>
              <a:buClr>
                <a:schemeClr val="accent3"/>
              </a:buClr>
              <a:buSzPct val="100000"/>
              <a:defRPr sz="13000">
                <a:solidFill>
                  <a:schemeClr val="accent3"/>
                </a:solidFill>
                <a:uFillTx/>
              </a:defRPr>
            </a:lvl4pPr>
            <a:lvl5pPr algn="ctr" lvl="4">
              <a:spcBef>
                <a:spcPts val="0"/>
              </a:spcBef>
              <a:buClr>
                <a:schemeClr val="accent3"/>
              </a:buClr>
              <a:buSzPct val="100000"/>
              <a:defRPr sz="13000">
                <a:solidFill>
                  <a:schemeClr val="accent3"/>
                </a:solidFill>
                <a:uFillTx/>
              </a:defRPr>
            </a:lvl5pPr>
            <a:lvl6pPr algn="ctr" lvl="5">
              <a:spcBef>
                <a:spcPts val="0"/>
              </a:spcBef>
              <a:buClr>
                <a:schemeClr val="accent3"/>
              </a:buClr>
              <a:buSzPct val="100000"/>
              <a:defRPr sz="13000">
                <a:solidFill>
                  <a:schemeClr val="accent3"/>
                </a:solidFill>
                <a:uFillTx/>
              </a:defRPr>
            </a:lvl6pPr>
            <a:lvl7pPr algn="ctr" lvl="6">
              <a:spcBef>
                <a:spcPts val="0"/>
              </a:spcBef>
              <a:buClr>
                <a:schemeClr val="accent3"/>
              </a:buClr>
              <a:buSzPct val="100000"/>
              <a:defRPr sz="13000">
                <a:solidFill>
                  <a:schemeClr val="accent3"/>
                </a:solidFill>
                <a:uFillTx/>
              </a:defRPr>
            </a:lvl7pPr>
            <a:lvl8pPr algn="ctr" lvl="7">
              <a:spcBef>
                <a:spcPts val="0"/>
              </a:spcBef>
              <a:buClr>
                <a:schemeClr val="accent3"/>
              </a:buClr>
              <a:buSzPct val="100000"/>
              <a:defRPr sz="13000">
                <a:solidFill>
                  <a:schemeClr val="accent3"/>
                </a:solidFill>
                <a:uFillTx/>
              </a:defRPr>
            </a:lvl8pPr>
            <a:lvl9pPr algn="ctr" lvl="8">
              <a:spcBef>
                <a:spcPts val="0"/>
              </a:spcBef>
              <a:buClr>
                <a:schemeClr val="accent3"/>
              </a:buClr>
              <a:buSzPct val="100000"/>
              <a:defRPr sz="13000">
                <a:solidFill>
                  <a:schemeClr val="accent3"/>
                </a:solidFill>
                <a:uFillTx/>
              </a:defRPr>
            </a:lvl9pPr>
          </a:lstStyle>
          <a:p/>
        </p:txBody>
      </p:sp>
      <p:sp>
        <p:nvSpPr>
          <p:cNvPr xmlns:c="http://schemas.openxmlformats.org/drawingml/2006/chart" xmlns:pic="http://schemas.openxmlformats.org/drawingml/2006/picture" xmlns:dgm="http://schemas.openxmlformats.org/drawingml/2006/diagram" id="58" name="Shape 58"/>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2995650"/>
            <a:ext cx="8520600" cy="10716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algn="ctr" lvl="0">
              <a:spcBef>
                <a:spcPts val="0"/>
              </a:spcBef>
              <a:defRPr>
                <a:uFillTx/>
              </a:defRPr>
            </a:lvl1pPr>
            <a:lvl2pPr algn="ctr" lvl="1">
              <a:spcBef>
                <a:spcPts val="0"/>
              </a:spcBef>
              <a:defRPr>
                <a:uFillTx/>
              </a:defRPr>
            </a:lvl2pPr>
            <a:lvl3pPr algn="ctr" lvl="2">
              <a:spcBef>
                <a:spcPts val="0"/>
              </a:spcBef>
              <a:defRPr>
                <a:uFillTx/>
              </a:defRPr>
            </a:lvl3pPr>
            <a:lvl4pPr algn="ctr" lvl="3">
              <a:spcBef>
                <a:spcPts val="0"/>
              </a:spcBef>
              <a:defRPr>
                <a:uFillTx/>
              </a:defRPr>
            </a:lvl4pPr>
            <a:lvl5pPr algn="ctr" lvl="4">
              <a:spcBef>
                <a:spcPts val="0"/>
              </a:spcBef>
              <a:defRPr>
                <a:uFillTx/>
              </a:defRPr>
            </a:lvl5pPr>
            <a:lvl6pPr algn="ctr" lvl="5">
              <a:spcBef>
                <a:spcPts val="0"/>
              </a:spcBef>
              <a:defRPr>
                <a:uFillTx/>
              </a:defRPr>
            </a:lvl6pPr>
            <a:lvl7pPr algn="ctr" lvl="6">
              <a:spcBef>
                <a:spcPts val="0"/>
              </a:spcBef>
              <a:defRPr>
                <a:uFillTx/>
              </a:defRPr>
            </a:lvl7pPr>
            <a:lvl8pPr algn="ctr" lvl="7">
              <a:spcBef>
                <a:spcPts val="0"/>
              </a:spcBef>
              <a:defRPr>
                <a:uFillTx/>
              </a:defRPr>
            </a:lvl8pPr>
            <a:lvl9pPr algn="ctr" lvl="8">
              <a:spcBef>
                <a:spcPts val="0"/>
              </a:spcBef>
              <a:defRPr>
                <a:uFillTx/>
              </a:defRPr>
            </a:lvl9pPr>
          </a:lstStyle>
          <a:p/>
        </p:txBody>
      </p:sp>
      <p:sp>
        <p:nvSpPr>
          <p:cNvPr xmlns:c="http://schemas.openxmlformats.org/drawingml/2006/chart" xmlns:pic="http://schemas.openxmlformats.org/drawingml/2006/picture" xmlns:dgm="http://schemas.openxmlformats.org/drawingml/2006/diagram" id="59" name="Shape 59"/>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blank">
  <p:cSld name="Blank">
    <p:spTree>
      <p:nvGrpSpPr>
        <p:cNvPr xmlns:c="http://schemas.openxmlformats.org/drawingml/2006/chart" xmlns:pic="http://schemas.openxmlformats.org/drawingml/2006/picture" xmlns:dgm="http://schemas.openxmlformats.org/drawingml/2006/diagram" id="60" name="Shape 6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1" name="Shape 61"/>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secHead">
  <p:cSld name="Section header">
    <p:spTree>
      <p:nvGrpSpPr>
        <p:cNvPr xmlns:c="http://schemas.openxmlformats.org/drawingml/2006/chart" xmlns:pic="http://schemas.openxmlformats.org/drawingml/2006/picture" xmlns:dgm="http://schemas.openxmlformats.org/drawingml/2006/diagram" id="21" name="Shape 2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2" name="Shape 2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50" y="2571900"/>
            <a:ext cx="9144000" cy="2571600"/>
          </a:xfrm>
          <a:prstGeom prst="rect">
            <a:avLst/>
          </a:prstGeom>
          <a:solidFill>
            <a:schemeClr val="accent3"/>
          </a:solidFill>
          <a:ln>
            <a:noFill/>
          </a:ln>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r>
              <a:rPr>
                <a:uFillTx/>
              </a:rPr>
              <a:t/>
            </a:r>
            <a:endParaRPr>
              <a:uFillTx/>
            </a:endParaRPr>
          </a:p>
        </p:txBody>
      </p:sp>
      <p:sp>
        <p:nvSpPr>
          <p:cNvPr xmlns:c="http://schemas.openxmlformats.org/drawingml/2006/chart" xmlns:pic="http://schemas.openxmlformats.org/drawingml/2006/picture" xmlns:dgm="http://schemas.openxmlformats.org/drawingml/2006/diagram" id="23" name="Shape 23"/>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814800"/>
            <a:ext cx="8571300" cy="9420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lstStyle>
            <a:lvl1pPr algn="ctr" lvl="0">
              <a:spcBef>
                <a:spcPts val="0"/>
              </a:spcBef>
              <a:defRPr>
                <a:uFillTx/>
              </a:defRPr>
            </a:lvl1pPr>
            <a:lvl2pPr algn="ctr" lvl="1">
              <a:spcBef>
                <a:spcPts val="0"/>
              </a:spcBef>
              <a:defRPr>
                <a:uFillTx/>
              </a:defRPr>
            </a:lvl2pPr>
            <a:lvl3pPr algn="ctr" lvl="2">
              <a:spcBef>
                <a:spcPts val="0"/>
              </a:spcBef>
              <a:defRPr>
                <a:uFillTx/>
              </a:defRPr>
            </a:lvl3pPr>
            <a:lvl4pPr algn="ctr" lvl="3">
              <a:spcBef>
                <a:spcPts val="0"/>
              </a:spcBef>
              <a:defRPr>
                <a:uFillTx/>
              </a:defRPr>
            </a:lvl4pPr>
            <a:lvl5pPr algn="ctr" lvl="4">
              <a:spcBef>
                <a:spcPts val="0"/>
              </a:spcBef>
              <a:defRPr>
                <a:uFillTx/>
              </a:defRPr>
            </a:lvl5pPr>
            <a:lvl6pPr algn="ctr" lvl="5">
              <a:spcBef>
                <a:spcPts val="0"/>
              </a:spcBef>
              <a:defRPr>
                <a:uFillTx/>
              </a:defRPr>
            </a:lvl6pPr>
            <a:lvl7pPr algn="ctr" lvl="6">
              <a:spcBef>
                <a:spcPts val="0"/>
              </a:spcBef>
              <a:defRPr>
                <a:uFillTx/>
              </a:defRPr>
            </a:lvl7pPr>
            <a:lvl8pPr algn="ctr" lvl="7">
              <a:spcBef>
                <a:spcPts val="0"/>
              </a:spcBef>
              <a:defRPr>
                <a:uFillTx/>
              </a:defRPr>
            </a:lvl8pPr>
            <a:lvl9pPr algn="ctr" lvl="8">
              <a:spcBef>
                <a:spcPts val="0"/>
              </a:spcBef>
              <a:defRPr>
                <a:uFillTx/>
              </a:defRPr>
            </a:lvl9pPr>
          </a:lstStyle>
          <a:p/>
        </p:txBody>
      </p:sp>
      <p:sp>
        <p:nvSpPr>
          <p:cNvPr xmlns:c="http://schemas.openxmlformats.org/drawingml/2006/chart" xmlns:pic="http://schemas.openxmlformats.org/drawingml/2006/picture" xmlns:dgm="http://schemas.openxmlformats.org/drawingml/2006/diagram" id="24" name="Shape 24"/>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solidFill>
                  <a:schemeClr val="lt1"/>
                </a:solidFill>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x">
  <p:cSld name="Title and body">
    <p:spTree>
      <p:nvGrpSpPr>
        <p:cNvPr xmlns:c="http://schemas.openxmlformats.org/drawingml/2006/chart" xmlns:pic="http://schemas.openxmlformats.org/drawingml/2006/picture" xmlns:dgm="http://schemas.openxmlformats.org/drawingml/2006/diagram" id="25" name="Shape 2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26" name="Shape 2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75" y="5045700"/>
            <a:ext cx="9144000" cy="97800"/>
          </a:xfrm>
          <a:prstGeom prst="rect">
            <a:avLst/>
          </a:prstGeom>
          <a:solidFill>
            <a:schemeClr val="accent3"/>
          </a:solidFill>
          <a:ln>
            <a:noFill/>
          </a:ln>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r>
              <a:rPr>
                <a:uFillTx/>
              </a:rPr>
              <a:t/>
            </a:r>
            <a:endParaRPr>
              <a:uFillTx/>
            </a:endParaRPr>
          </a:p>
        </p:txBody>
      </p:sp>
      <p:sp>
        <p:nvSpPr>
          <p:cNvPr xmlns:c="http://schemas.openxmlformats.org/drawingml/2006/chart" xmlns:pic="http://schemas.openxmlformats.org/drawingml/2006/picture" xmlns:dgm="http://schemas.openxmlformats.org/drawingml/2006/diagram" id="27" name="Shape 27"/>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707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defRPr>
                <a:uFillTx/>
              </a:defRPr>
            </a:lvl1pPr>
            <a:lvl2pPr lvl="1">
              <a:spcBef>
                <a:spcPts val="0"/>
              </a:spcBef>
              <a:defRPr>
                <a:uFillTx/>
              </a:defRPr>
            </a:lvl2pPr>
            <a:lvl3pPr lvl="2">
              <a:spcBef>
                <a:spcPts val="0"/>
              </a:spcBef>
              <a:defRPr>
                <a:uFillTx/>
              </a:defRPr>
            </a:lvl3pPr>
            <a:lvl4pPr lvl="3">
              <a:spcBef>
                <a:spcPts val="0"/>
              </a:spcBef>
              <a:defRPr>
                <a:uFillTx/>
              </a:defRPr>
            </a:lvl4pPr>
            <a:lvl5pPr lvl="4">
              <a:spcBef>
                <a:spcPts val="0"/>
              </a:spcBef>
              <a:defRPr>
                <a:uFillTx/>
              </a:defRPr>
            </a:lvl5pPr>
            <a:lvl6pPr lvl="5">
              <a:spcBef>
                <a:spcPts val="0"/>
              </a:spcBef>
              <a:defRPr>
                <a:uFillTx/>
              </a:defRPr>
            </a:lvl6pPr>
            <a:lvl7pPr lvl="6">
              <a:spcBef>
                <a:spcPts val="0"/>
              </a:spcBef>
              <a:defRPr>
                <a:uFillTx/>
              </a:defRPr>
            </a:lvl7pPr>
            <a:lvl8pPr lvl="7">
              <a:spcBef>
                <a:spcPts val="0"/>
              </a:spcBef>
              <a:defRPr>
                <a:uFillTx/>
              </a:defRPr>
            </a:lvl8pPr>
            <a:lvl9pPr lvl="8">
              <a:spcBef>
                <a:spcPts val="0"/>
              </a:spcBef>
              <a:defRPr>
                <a:uFillTx/>
              </a:defRPr>
            </a:lvl9pPr>
          </a:lstStyle>
          <a:p/>
        </p:txBody>
      </p:sp>
      <p:sp>
        <p:nvSpPr>
          <p:cNvPr xmlns:c="http://schemas.openxmlformats.org/drawingml/2006/chart" xmlns:pic="http://schemas.openxmlformats.org/drawingml/2006/picture" xmlns:dgm="http://schemas.openxmlformats.org/drawingml/2006/diagram" id="28" name="Shape 28"/>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266325"/>
            <a:ext cx="8520600" cy="330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defRPr>
                <a:uFillTx/>
              </a:defRPr>
            </a:lvl1pPr>
            <a:lvl2pPr lvl="1">
              <a:spcBef>
                <a:spcPts val="0"/>
              </a:spcBef>
              <a:defRPr>
                <a:uFillTx/>
              </a:defRPr>
            </a:lvl2pPr>
            <a:lvl3pPr lvl="2">
              <a:spcBef>
                <a:spcPts val="0"/>
              </a:spcBef>
              <a:defRPr>
                <a:uFillTx/>
              </a:defRPr>
            </a:lvl3pPr>
            <a:lvl4pPr lvl="3">
              <a:spcBef>
                <a:spcPts val="0"/>
              </a:spcBef>
              <a:defRPr>
                <a:uFillTx/>
              </a:defRPr>
            </a:lvl4pPr>
            <a:lvl5pPr lvl="4">
              <a:spcBef>
                <a:spcPts val="0"/>
              </a:spcBef>
              <a:defRPr>
                <a:uFillTx/>
              </a:defRPr>
            </a:lvl5pPr>
            <a:lvl6pPr lvl="5">
              <a:spcBef>
                <a:spcPts val="0"/>
              </a:spcBef>
              <a:defRPr>
                <a:uFillTx/>
              </a:defRPr>
            </a:lvl6pPr>
            <a:lvl7pPr lvl="6">
              <a:spcBef>
                <a:spcPts val="0"/>
              </a:spcBef>
              <a:defRPr>
                <a:uFillTx/>
              </a:defRPr>
            </a:lvl7pPr>
            <a:lvl8pPr lvl="7">
              <a:spcBef>
                <a:spcPts val="0"/>
              </a:spcBef>
              <a:defRPr>
                <a:uFillTx/>
              </a:defRPr>
            </a:lvl8pPr>
            <a:lvl9pPr lvl="8">
              <a:spcBef>
                <a:spcPts val="0"/>
              </a:spcBef>
              <a:defRPr>
                <a:uFillTx/>
              </a:defRPr>
            </a:lvl9pPr>
          </a:lstStyle>
          <a:p/>
        </p:txBody>
      </p:sp>
      <p:sp>
        <p:nvSpPr>
          <p:cNvPr xmlns:c="http://schemas.openxmlformats.org/drawingml/2006/chart" xmlns:pic="http://schemas.openxmlformats.org/drawingml/2006/picture" xmlns:dgm="http://schemas.openxmlformats.org/drawingml/2006/diagram" id="29" name="Shape 29"/>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woColTx">
  <p:cSld name="Title and two columns">
    <p:spTree>
      <p:nvGrpSpPr>
        <p:cNvPr xmlns:c="http://schemas.openxmlformats.org/drawingml/2006/chart" xmlns:pic="http://schemas.openxmlformats.org/drawingml/2006/picture" xmlns:dgm="http://schemas.openxmlformats.org/drawingml/2006/diagram" id="30" name="Shape 3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1" name="Shape 31"/>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707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defRPr>
                <a:uFillTx/>
              </a:defRPr>
            </a:lvl1pPr>
            <a:lvl2pPr lvl="1">
              <a:spcBef>
                <a:spcPts val="0"/>
              </a:spcBef>
              <a:defRPr>
                <a:uFillTx/>
              </a:defRPr>
            </a:lvl2pPr>
            <a:lvl3pPr lvl="2">
              <a:spcBef>
                <a:spcPts val="0"/>
              </a:spcBef>
              <a:defRPr>
                <a:uFillTx/>
              </a:defRPr>
            </a:lvl3pPr>
            <a:lvl4pPr lvl="3">
              <a:spcBef>
                <a:spcPts val="0"/>
              </a:spcBef>
              <a:defRPr>
                <a:uFillTx/>
              </a:defRPr>
            </a:lvl4pPr>
            <a:lvl5pPr lvl="4">
              <a:spcBef>
                <a:spcPts val="0"/>
              </a:spcBef>
              <a:defRPr>
                <a:uFillTx/>
              </a:defRPr>
            </a:lvl5pPr>
            <a:lvl6pPr lvl="5">
              <a:spcBef>
                <a:spcPts val="0"/>
              </a:spcBef>
              <a:defRPr>
                <a:uFillTx/>
              </a:defRPr>
            </a:lvl6pPr>
            <a:lvl7pPr lvl="6">
              <a:spcBef>
                <a:spcPts val="0"/>
              </a:spcBef>
              <a:defRPr>
                <a:uFillTx/>
              </a:defRPr>
            </a:lvl7pPr>
            <a:lvl8pPr lvl="7">
              <a:spcBef>
                <a:spcPts val="0"/>
              </a:spcBef>
              <a:defRPr>
                <a:uFillTx/>
              </a:defRPr>
            </a:lvl8pPr>
            <a:lvl9pPr lvl="8">
              <a:spcBef>
                <a:spcPts val="0"/>
              </a:spcBef>
              <a:defRPr>
                <a:uFillTx/>
              </a:defRPr>
            </a:lvl9pPr>
          </a:lstStyle>
          <a:p/>
        </p:txBody>
      </p:sp>
      <p:sp>
        <p:nvSpPr>
          <p:cNvPr xmlns:c="http://schemas.openxmlformats.org/drawingml/2006/chart" xmlns:pic="http://schemas.openxmlformats.org/drawingml/2006/picture" xmlns:dgm="http://schemas.openxmlformats.org/drawingml/2006/diagram" id="32" name="Shape 32"/>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266175"/>
            <a:ext cx="3999900" cy="330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buSzPct val="100000"/>
              <a:defRPr sz="1400">
                <a:uFillTx/>
              </a:defRPr>
            </a:lvl1pPr>
            <a:lvl2pPr lvl="1">
              <a:spcBef>
                <a:spcPts val="0"/>
              </a:spcBef>
              <a:buSzPct val="100000"/>
              <a:defRPr sz="1200">
                <a:uFillTx/>
              </a:defRPr>
            </a:lvl2pPr>
            <a:lvl3pPr lvl="2">
              <a:spcBef>
                <a:spcPts val="0"/>
              </a:spcBef>
              <a:buSzPct val="100000"/>
              <a:defRPr sz="1200">
                <a:uFillTx/>
              </a:defRPr>
            </a:lvl3pPr>
            <a:lvl4pPr lvl="3">
              <a:spcBef>
                <a:spcPts val="0"/>
              </a:spcBef>
              <a:buSzPct val="100000"/>
              <a:defRPr sz="1200">
                <a:uFillTx/>
              </a:defRPr>
            </a:lvl4pPr>
            <a:lvl5pPr lvl="4">
              <a:spcBef>
                <a:spcPts val="0"/>
              </a:spcBef>
              <a:buSzPct val="100000"/>
              <a:defRPr sz="1200">
                <a:uFillTx/>
              </a:defRPr>
            </a:lvl5pPr>
            <a:lvl6pPr lvl="5">
              <a:spcBef>
                <a:spcPts val="0"/>
              </a:spcBef>
              <a:buSzPct val="100000"/>
              <a:defRPr sz="1200">
                <a:uFillTx/>
              </a:defRPr>
            </a:lvl6pPr>
            <a:lvl7pPr lvl="6">
              <a:spcBef>
                <a:spcPts val="0"/>
              </a:spcBef>
              <a:buSzPct val="100000"/>
              <a:defRPr sz="1200">
                <a:uFillTx/>
              </a:defRPr>
            </a:lvl7pPr>
            <a:lvl8pPr lvl="7">
              <a:spcBef>
                <a:spcPts val="0"/>
              </a:spcBef>
              <a:buSzPct val="100000"/>
              <a:defRPr sz="1200">
                <a:uFillTx/>
              </a:defRPr>
            </a:lvl8pPr>
            <a:lvl9pPr lvl="8">
              <a:spcBef>
                <a:spcPts val="0"/>
              </a:spcBef>
              <a:buSzPct val="100000"/>
              <a:defRPr sz="1200">
                <a:uFillTx/>
              </a:defRPr>
            </a:lvl9pPr>
          </a:lstStyle>
          <a:p/>
        </p:txBody>
      </p:sp>
      <p:sp>
        <p:nvSpPr>
          <p:cNvPr xmlns:c="http://schemas.openxmlformats.org/drawingml/2006/chart" xmlns:pic="http://schemas.openxmlformats.org/drawingml/2006/picture" xmlns:dgm="http://schemas.openxmlformats.org/drawingml/2006/diagram" id="33" name="Shape 33"/>
          <p:cNvSpPr xmlns:c="http://schemas.openxmlformats.org/drawingml/2006/chart" xmlns:pic="http://schemas.openxmlformats.org/drawingml/2006/picture" xmlns:dgm="http://schemas.openxmlformats.org/drawingml/2006/diagram" txBox="1">
            <a:spLocks/>
          </p:cNvSpPr>
          <p:nvPr>
            <p:ph idx="2" type="body"/>
          </p:nvPr>
        </p:nvSpPr>
        <p:spPr xmlns:c="http://schemas.openxmlformats.org/drawingml/2006/chart" xmlns:pic="http://schemas.openxmlformats.org/drawingml/2006/picture" xmlns:dgm="http://schemas.openxmlformats.org/drawingml/2006/diagram">
          <a:xfrm>
            <a:off x="4832400" y="1266175"/>
            <a:ext cx="3999900" cy="330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buSzPct val="100000"/>
              <a:defRPr sz="1400">
                <a:uFillTx/>
              </a:defRPr>
            </a:lvl1pPr>
            <a:lvl2pPr lvl="1">
              <a:spcBef>
                <a:spcPts val="0"/>
              </a:spcBef>
              <a:buSzPct val="100000"/>
              <a:defRPr sz="1200">
                <a:uFillTx/>
              </a:defRPr>
            </a:lvl2pPr>
            <a:lvl3pPr lvl="2">
              <a:spcBef>
                <a:spcPts val="0"/>
              </a:spcBef>
              <a:buSzPct val="100000"/>
              <a:defRPr sz="1200">
                <a:uFillTx/>
              </a:defRPr>
            </a:lvl3pPr>
            <a:lvl4pPr lvl="3">
              <a:spcBef>
                <a:spcPts val="0"/>
              </a:spcBef>
              <a:buSzPct val="100000"/>
              <a:defRPr sz="1200">
                <a:uFillTx/>
              </a:defRPr>
            </a:lvl4pPr>
            <a:lvl5pPr lvl="4">
              <a:spcBef>
                <a:spcPts val="0"/>
              </a:spcBef>
              <a:buSzPct val="100000"/>
              <a:defRPr sz="1200">
                <a:uFillTx/>
              </a:defRPr>
            </a:lvl5pPr>
            <a:lvl6pPr lvl="5">
              <a:spcBef>
                <a:spcPts val="0"/>
              </a:spcBef>
              <a:buSzPct val="100000"/>
              <a:defRPr sz="1200">
                <a:uFillTx/>
              </a:defRPr>
            </a:lvl6pPr>
            <a:lvl7pPr lvl="6">
              <a:spcBef>
                <a:spcPts val="0"/>
              </a:spcBef>
              <a:buSzPct val="100000"/>
              <a:defRPr sz="1200">
                <a:uFillTx/>
              </a:defRPr>
            </a:lvl7pPr>
            <a:lvl8pPr lvl="7">
              <a:spcBef>
                <a:spcPts val="0"/>
              </a:spcBef>
              <a:buSzPct val="100000"/>
              <a:defRPr sz="1200">
                <a:uFillTx/>
              </a:defRPr>
            </a:lvl8pPr>
            <a:lvl9pPr lvl="8">
              <a:spcBef>
                <a:spcPts val="0"/>
              </a:spcBef>
              <a:buSzPct val="100000"/>
              <a:defRPr sz="1200">
                <a:uFillTx/>
              </a:defRPr>
            </a:lvl9pPr>
          </a:lstStyle>
          <a:p/>
        </p:txBody>
      </p:sp>
      <p:sp>
        <p:nvSpPr>
          <p:cNvPr xmlns:c="http://schemas.openxmlformats.org/drawingml/2006/chart" xmlns:pic="http://schemas.openxmlformats.org/drawingml/2006/picture" xmlns:dgm="http://schemas.openxmlformats.org/drawingml/2006/diagram" id="34" name="Shape 34"/>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type="titleOnly">
  <p:cSld name="Title only">
    <p:spTree>
      <p:nvGrpSpPr>
        <p:cNvPr xmlns:c="http://schemas.openxmlformats.org/drawingml/2006/chart" xmlns:pic="http://schemas.openxmlformats.org/drawingml/2006/picture" xmlns:dgm="http://schemas.openxmlformats.org/drawingml/2006/diagram" id="35" name="Shape 3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6" name="Shape 36"/>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707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defRPr>
                <a:uFillTx/>
              </a:defRPr>
            </a:lvl1pPr>
            <a:lvl2pPr lvl="1">
              <a:spcBef>
                <a:spcPts val="0"/>
              </a:spcBef>
              <a:defRPr>
                <a:uFillTx/>
              </a:defRPr>
            </a:lvl2pPr>
            <a:lvl3pPr lvl="2">
              <a:spcBef>
                <a:spcPts val="0"/>
              </a:spcBef>
              <a:defRPr>
                <a:uFillTx/>
              </a:defRPr>
            </a:lvl3pPr>
            <a:lvl4pPr lvl="3">
              <a:spcBef>
                <a:spcPts val="0"/>
              </a:spcBef>
              <a:defRPr>
                <a:uFillTx/>
              </a:defRPr>
            </a:lvl4pPr>
            <a:lvl5pPr lvl="4">
              <a:spcBef>
                <a:spcPts val="0"/>
              </a:spcBef>
              <a:defRPr>
                <a:uFillTx/>
              </a:defRPr>
            </a:lvl5pPr>
            <a:lvl6pPr lvl="5">
              <a:spcBef>
                <a:spcPts val="0"/>
              </a:spcBef>
              <a:defRPr>
                <a:uFillTx/>
              </a:defRPr>
            </a:lvl6pPr>
            <a:lvl7pPr lvl="6">
              <a:spcBef>
                <a:spcPts val="0"/>
              </a:spcBef>
              <a:defRPr>
                <a:uFillTx/>
              </a:defRPr>
            </a:lvl7pPr>
            <a:lvl8pPr lvl="7">
              <a:spcBef>
                <a:spcPts val="0"/>
              </a:spcBef>
              <a:defRPr>
                <a:uFillTx/>
              </a:defRPr>
            </a:lvl8pPr>
            <a:lvl9pPr lvl="8">
              <a:spcBef>
                <a:spcPts val="0"/>
              </a:spcBef>
              <a:defRPr>
                <a:uFillTx/>
              </a:defRPr>
            </a:lvl9pPr>
          </a:lstStyle>
          <a:p/>
        </p:txBody>
      </p:sp>
      <p:sp>
        <p:nvSpPr>
          <p:cNvPr xmlns:c="http://schemas.openxmlformats.org/drawingml/2006/chart" xmlns:pic="http://schemas.openxmlformats.org/drawingml/2006/picture" xmlns:dgm="http://schemas.openxmlformats.org/drawingml/2006/diagram" id="37" name="Shape 37"/>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One column text">
    <p:spTree>
      <p:nvGrpSpPr>
        <p:cNvPr xmlns:c="http://schemas.openxmlformats.org/drawingml/2006/chart" xmlns:pic="http://schemas.openxmlformats.org/drawingml/2006/picture" xmlns:dgm="http://schemas.openxmlformats.org/drawingml/2006/diagram" id="38" name="Shape 3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39" name="Shape 39"/>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555600"/>
            <a:ext cx="2808000" cy="7557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tIns="91425" wrap="square"/>
          <a:lstStyle>
            <a:lvl1pPr lvl="0">
              <a:spcBef>
                <a:spcPts val="0"/>
              </a:spcBef>
              <a:buSzPct val="100000"/>
              <a:defRPr sz="2400">
                <a:uFillTx/>
              </a:defRPr>
            </a:lvl1pPr>
            <a:lvl2pPr lvl="1">
              <a:spcBef>
                <a:spcPts val="0"/>
              </a:spcBef>
              <a:buSzPct val="100000"/>
              <a:defRPr sz="2400">
                <a:uFillTx/>
              </a:defRPr>
            </a:lvl2pPr>
            <a:lvl3pPr lvl="2">
              <a:spcBef>
                <a:spcPts val="0"/>
              </a:spcBef>
              <a:buSzPct val="100000"/>
              <a:defRPr sz="2400">
                <a:uFillTx/>
              </a:defRPr>
            </a:lvl3pPr>
            <a:lvl4pPr lvl="3">
              <a:spcBef>
                <a:spcPts val="0"/>
              </a:spcBef>
              <a:buSzPct val="100000"/>
              <a:defRPr sz="2400">
                <a:uFillTx/>
              </a:defRPr>
            </a:lvl4pPr>
            <a:lvl5pPr lvl="4">
              <a:spcBef>
                <a:spcPts val="0"/>
              </a:spcBef>
              <a:buSzPct val="100000"/>
              <a:defRPr sz="2400">
                <a:uFillTx/>
              </a:defRPr>
            </a:lvl5pPr>
            <a:lvl6pPr lvl="5">
              <a:spcBef>
                <a:spcPts val="0"/>
              </a:spcBef>
              <a:buSzPct val="100000"/>
              <a:defRPr sz="2400">
                <a:uFillTx/>
              </a:defRPr>
            </a:lvl6pPr>
            <a:lvl7pPr lvl="6">
              <a:spcBef>
                <a:spcPts val="0"/>
              </a:spcBef>
              <a:buSzPct val="100000"/>
              <a:defRPr sz="2400">
                <a:uFillTx/>
              </a:defRPr>
            </a:lvl7pPr>
            <a:lvl8pPr lvl="7">
              <a:spcBef>
                <a:spcPts val="0"/>
              </a:spcBef>
              <a:buSzPct val="100000"/>
              <a:defRPr sz="2400">
                <a:uFillTx/>
              </a:defRPr>
            </a:lvl8pPr>
            <a:lvl9pPr lvl="8">
              <a:spcBef>
                <a:spcPts val="0"/>
              </a:spcBef>
              <a:buSzPct val="100000"/>
              <a:defRPr sz="2400">
                <a:uFillTx/>
              </a:defRPr>
            </a:lvl9pPr>
          </a:lstStyle>
          <a:p/>
        </p:txBody>
      </p:sp>
      <p:sp>
        <p:nvSpPr>
          <p:cNvPr xmlns:c="http://schemas.openxmlformats.org/drawingml/2006/chart" xmlns:pic="http://schemas.openxmlformats.org/drawingml/2006/picture" xmlns:dgm="http://schemas.openxmlformats.org/drawingml/2006/diagram" id="40" name="Shape 40"/>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389600"/>
            <a:ext cx="2808000" cy="3179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buSzPct val="100000"/>
              <a:defRPr sz="1200">
                <a:uFillTx/>
              </a:defRPr>
            </a:lvl1pPr>
            <a:lvl2pPr lvl="1">
              <a:spcBef>
                <a:spcPts val="0"/>
              </a:spcBef>
              <a:buSzPct val="100000"/>
              <a:defRPr sz="1200">
                <a:uFillTx/>
              </a:defRPr>
            </a:lvl2pPr>
            <a:lvl3pPr lvl="2">
              <a:spcBef>
                <a:spcPts val="0"/>
              </a:spcBef>
              <a:buSzPct val="100000"/>
              <a:defRPr sz="1200">
                <a:uFillTx/>
              </a:defRPr>
            </a:lvl3pPr>
            <a:lvl4pPr lvl="3">
              <a:spcBef>
                <a:spcPts val="0"/>
              </a:spcBef>
              <a:buSzPct val="100000"/>
              <a:defRPr sz="1200">
                <a:uFillTx/>
              </a:defRPr>
            </a:lvl4pPr>
            <a:lvl5pPr lvl="4">
              <a:spcBef>
                <a:spcPts val="0"/>
              </a:spcBef>
              <a:buSzPct val="100000"/>
              <a:defRPr sz="1200">
                <a:uFillTx/>
              </a:defRPr>
            </a:lvl5pPr>
            <a:lvl6pPr lvl="5">
              <a:spcBef>
                <a:spcPts val="0"/>
              </a:spcBef>
              <a:buSzPct val="100000"/>
              <a:defRPr sz="1200">
                <a:uFillTx/>
              </a:defRPr>
            </a:lvl6pPr>
            <a:lvl7pPr lvl="6">
              <a:spcBef>
                <a:spcPts val="0"/>
              </a:spcBef>
              <a:buSzPct val="100000"/>
              <a:defRPr sz="1200">
                <a:uFillTx/>
              </a:defRPr>
            </a:lvl7pPr>
            <a:lvl8pPr lvl="7">
              <a:spcBef>
                <a:spcPts val="0"/>
              </a:spcBef>
              <a:buSzPct val="100000"/>
              <a:defRPr sz="1200">
                <a:uFillTx/>
              </a:defRPr>
            </a:lvl8pPr>
            <a:lvl9pPr lvl="8">
              <a:spcBef>
                <a:spcPts val="0"/>
              </a:spcBef>
              <a:buSzPct val="100000"/>
              <a:defRPr sz="1200">
                <a:uFillTx/>
              </a:defRPr>
            </a:lvl9pPr>
          </a:lstStyle>
          <a:p/>
        </p:txBody>
      </p:sp>
      <p:sp>
        <p:nvSpPr>
          <p:cNvPr xmlns:c="http://schemas.openxmlformats.org/drawingml/2006/chart" xmlns:pic="http://schemas.openxmlformats.org/drawingml/2006/picture" xmlns:dgm="http://schemas.openxmlformats.org/drawingml/2006/diagram" id="41" name="Shape 41"/>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Main point">
    <p:bg>
      <p:bgPr>
        <a:solidFill>
          <a:schemeClr val="accent6"/>
        </a:solidFill>
      </p:bgPr>
    </p:bg>
    <p:spTree>
      <p:nvGrpSpPr>
        <p:cNvPr xmlns:c="http://schemas.openxmlformats.org/drawingml/2006/chart" xmlns:pic="http://schemas.openxmlformats.org/drawingml/2006/picture" xmlns:dgm="http://schemas.openxmlformats.org/drawingml/2006/diagram" id="42" name="Shape 4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3" name="Shape 43"/>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490250" y="526350"/>
            <a:ext cx="5613600" cy="40908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lstStyle>
            <a:lvl1pPr lvl="0">
              <a:spcBef>
                <a:spcPts val="0"/>
              </a:spcBef>
              <a:buClr>
                <a:schemeClr val="dk2"/>
              </a:buClr>
              <a:buSzPct val="100000"/>
              <a:defRPr b="0" sz="5400">
                <a:solidFill>
                  <a:schemeClr val="dk2"/>
                </a:solidFill>
                <a:uFillTx/>
              </a:defRPr>
            </a:lvl1pPr>
            <a:lvl2pPr lvl="1">
              <a:spcBef>
                <a:spcPts val="0"/>
              </a:spcBef>
              <a:buClr>
                <a:schemeClr val="dk2"/>
              </a:buClr>
              <a:buSzPct val="100000"/>
              <a:defRPr b="0" sz="5400">
                <a:solidFill>
                  <a:schemeClr val="dk2"/>
                </a:solidFill>
                <a:uFillTx/>
              </a:defRPr>
            </a:lvl2pPr>
            <a:lvl3pPr lvl="2">
              <a:spcBef>
                <a:spcPts val="0"/>
              </a:spcBef>
              <a:buClr>
                <a:schemeClr val="dk2"/>
              </a:buClr>
              <a:buSzPct val="100000"/>
              <a:defRPr b="0" sz="5400">
                <a:solidFill>
                  <a:schemeClr val="dk2"/>
                </a:solidFill>
                <a:uFillTx/>
              </a:defRPr>
            </a:lvl3pPr>
            <a:lvl4pPr lvl="3">
              <a:spcBef>
                <a:spcPts val="0"/>
              </a:spcBef>
              <a:buClr>
                <a:schemeClr val="dk2"/>
              </a:buClr>
              <a:buSzPct val="100000"/>
              <a:defRPr b="0" sz="5400">
                <a:solidFill>
                  <a:schemeClr val="dk2"/>
                </a:solidFill>
                <a:uFillTx/>
              </a:defRPr>
            </a:lvl4pPr>
            <a:lvl5pPr lvl="4">
              <a:spcBef>
                <a:spcPts val="0"/>
              </a:spcBef>
              <a:buClr>
                <a:schemeClr val="dk2"/>
              </a:buClr>
              <a:buSzPct val="100000"/>
              <a:defRPr b="0" sz="5400">
                <a:solidFill>
                  <a:schemeClr val="dk2"/>
                </a:solidFill>
                <a:uFillTx/>
              </a:defRPr>
            </a:lvl5pPr>
            <a:lvl6pPr lvl="5">
              <a:spcBef>
                <a:spcPts val="0"/>
              </a:spcBef>
              <a:buClr>
                <a:schemeClr val="dk2"/>
              </a:buClr>
              <a:buSzPct val="100000"/>
              <a:defRPr b="0" sz="5400">
                <a:solidFill>
                  <a:schemeClr val="dk2"/>
                </a:solidFill>
                <a:uFillTx/>
              </a:defRPr>
            </a:lvl6pPr>
            <a:lvl7pPr lvl="6">
              <a:spcBef>
                <a:spcPts val="0"/>
              </a:spcBef>
              <a:buClr>
                <a:schemeClr val="dk2"/>
              </a:buClr>
              <a:buSzPct val="100000"/>
              <a:defRPr b="0" sz="5400">
                <a:solidFill>
                  <a:schemeClr val="dk2"/>
                </a:solidFill>
                <a:uFillTx/>
              </a:defRPr>
            </a:lvl7pPr>
            <a:lvl8pPr lvl="7">
              <a:spcBef>
                <a:spcPts val="0"/>
              </a:spcBef>
              <a:buClr>
                <a:schemeClr val="dk2"/>
              </a:buClr>
              <a:buSzPct val="100000"/>
              <a:defRPr b="0" sz="5400">
                <a:solidFill>
                  <a:schemeClr val="dk2"/>
                </a:solidFill>
                <a:uFillTx/>
              </a:defRPr>
            </a:lvl8pPr>
            <a:lvl9pPr lvl="8">
              <a:spcBef>
                <a:spcPts val="0"/>
              </a:spcBef>
              <a:buClr>
                <a:schemeClr val="dk2"/>
              </a:buClr>
              <a:buSzPct val="100000"/>
              <a:defRPr b="0" sz="5400">
                <a:solidFill>
                  <a:schemeClr val="dk2"/>
                </a:solidFill>
                <a:uFillTx/>
              </a:defRPr>
            </a:lvl9pPr>
          </a:lstStyle>
          <a:p/>
        </p:txBody>
      </p:sp>
      <p:sp>
        <p:nvSpPr>
          <p:cNvPr xmlns:c="http://schemas.openxmlformats.org/drawingml/2006/chart" xmlns:pic="http://schemas.openxmlformats.org/drawingml/2006/picture" xmlns:dgm="http://schemas.openxmlformats.org/drawingml/2006/diagram" id="44" name="Shape 44"/>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Section title and description">
    <p:spTree>
      <p:nvGrpSpPr>
        <p:cNvPr xmlns:c="http://schemas.openxmlformats.org/drawingml/2006/chart" xmlns:pic="http://schemas.openxmlformats.org/drawingml/2006/picture" xmlns:dgm="http://schemas.openxmlformats.org/drawingml/2006/diagram" id="45" name="Shape 4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46" name="Shape 4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4572000" y="0"/>
            <a:ext cx="4572000" cy="5143500"/>
          </a:xfrm>
          <a:prstGeom prst="rect">
            <a:avLst/>
          </a:prstGeom>
          <a:solidFill>
            <a:schemeClr val="accent3"/>
          </a:solidFill>
          <a:ln>
            <a:noFill/>
          </a:ln>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r>
              <a:rPr>
                <a:uFillTx/>
              </a:rPr>
              <a:t/>
            </a:r>
            <a:endParaRPr>
              <a:uFillTx/>
            </a:endParaRPr>
          </a:p>
        </p:txBody>
      </p:sp>
      <p:cxnSp>
        <p:nvCxnSpPr>
          <p:cNvPr xmlns:c="http://schemas.openxmlformats.org/drawingml/2006/chart" xmlns:pic="http://schemas.openxmlformats.org/drawingml/2006/picture" xmlns:dgm="http://schemas.openxmlformats.org/drawingml/2006/diagram" id="47" name="Shape 47"/>
          <p:cNvCxnSpPr xmlns:c="http://schemas.openxmlformats.org/drawingml/2006/chart" xmlns:pic="http://schemas.openxmlformats.org/drawingml/2006/picture" xmlns:dgm="http://schemas.openxmlformats.org/drawingml/2006/diagram"/>
          <p:nvPr/>
        </p:nvCxnSpPr>
        <p:spPr xmlns:c="http://schemas.openxmlformats.org/drawingml/2006/chart" xmlns:pic="http://schemas.openxmlformats.org/drawingml/2006/picture" xmlns:dgm="http://schemas.openxmlformats.org/drawingml/2006/diagram">
          <a:xfrm>
            <a:off x="5029675" y="4495500"/>
            <a:ext cx="468300" cy="0"/>
          </a:xfrm>
          <a:prstGeom prst="straightConnector1">
            <a:avLst/>
          </a:prstGeom>
          <a:noFill/>
          <a:ln cap="flat" cmpd="sng" w="19050">
            <a:solidFill>
              <a:schemeClr val="lt1"/>
            </a:solidFill>
            <a:prstDash val="solid"/>
            <a:round/>
            <a:headEnd len="med" type="none" w="med"/>
            <a:tailEnd len="med" type="none" w="med"/>
          </a:ln>
        </p:spPr>
      </p:cxnSp>
      <p:sp>
        <p:nvSpPr>
          <p:cNvPr xmlns:c="http://schemas.openxmlformats.org/drawingml/2006/chart" xmlns:pic="http://schemas.openxmlformats.org/drawingml/2006/picture" xmlns:dgm="http://schemas.openxmlformats.org/drawingml/2006/diagram" id="48" name="Shape 48"/>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265500" y="1039675"/>
            <a:ext cx="4045200" cy="16758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tIns="91425" wrap="square"/>
          <a:lstStyle>
            <a:lvl1pPr algn="ctr" lvl="0">
              <a:spcBef>
                <a:spcPts val="0"/>
              </a:spcBef>
              <a:buSzPct val="100000"/>
              <a:defRPr sz="4200">
                <a:uFillTx/>
              </a:defRPr>
            </a:lvl1pPr>
            <a:lvl2pPr algn="ctr" lvl="1">
              <a:spcBef>
                <a:spcPts val="0"/>
              </a:spcBef>
              <a:buSzPct val="100000"/>
              <a:defRPr sz="4200">
                <a:uFillTx/>
              </a:defRPr>
            </a:lvl2pPr>
            <a:lvl3pPr algn="ctr" lvl="2">
              <a:spcBef>
                <a:spcPts val="0"/>
              </a:spcBef>
              <a:buSzPct val="100000"/>
              <a:defRPr sz="4200">
                <a:uFillTx/>
              </a:defRPr>
            </a:lvl3pPr>
            <a:lvl4pPr algn="ctr" lvl="3">
              <a:spcBef>
                <a:spcPts val="0"/>
              </a:spcBef>
              <a:buSzPct val="100000"/>
              <a:defRPr sz="4200">
                <a:uFillTx/>
              </a:defRPr>
            </a:lvl4pPr>
            <a:lvl5pPr algn="ctr" lvl="4">
              <a:spcBef>
                <a:spcPts val="0"/>
              </a:spcBef>
              <a:buSzPct val="100000"/>
              <a:defRPr sz="4200">
                <a:uFillTx/>
              </a:defRPr>
            </a:lvl5pPr>
            <a:lvl6pPr algn="ctr" lvl="5">
              <a:spcBef>
                <a:spcPts val="0"/>
              </a:spcBef>
              <a:buSzPct val="100000"/>
              <a:defRPr sz="4200">
                <a:uFillTx/>
              </a:defRPr>
            </a:lvl6pPr>
            <a:lvl7pPr algn="ctr" lvl="6">
              <a:spcBef>
                <a:spcPts val="0"/>
              </a:spcBef>
              <a:buSzPct val="100000"/>
              <a:defRPr sz="4200">
                <a:uFillTx/>
              </a:defRPr>
            </a:lvl7pPr>
            <a:lvl8pPr algn="ctr" lvl="7">
              <a:spcBef>
                <a:spcPts val="0"/>
              </a:spcBef>
              <a:buSzPct val="100000"/>
              <a:defRPr sz="4200">
                <a:uFillTx/>
              </a:defRPr>
            </a:lvl8pPr>
            <a:lvl9pPr algn="ctr" lvl="8">
              <a:spcBef>
                <a:spcPts val="0"/>
              </a:spcBef>
              <a:buSzPct val="100000"/>
              <a:defRPr sz="4200">
                <a:uFillTx/>
              </a:defRPr>
            </a:lvl9pPr>
          </a:lstStyle>
          <a:p/>
        </p:txBody>
      </p:sp>
      <p:sp>
        <p:nvSpPr>
          <p:cNvPr xmlns:c="http://schemas.openxmlformats.org/drawingml/2006/chart" xmlns:pic="http://schemas.openxmlformats.org/drawingml/2006/picture" xmlns:dgm="http://schemas.openxmlformats.org/drawingml/2006/diagram" id="49" name="Shape 49"/>
          <p:cNvSpPr xmlns:c="http://schemas.openxmlformats.org/drawingml/2006/chart" xmlns:pic="http://schemas.openxmlformats.org/drawingml/2006/picture" xmlns:dgm="http://schemas.openxmlformats.org/drawingml/2006/diagram" txBox="1">
            <a:spLocks/>
          </p:cNvSpPr>
          <p:nvPr>
            <p:ph idx="1" type="subTitle"/>
          </p:nvPr>
        </p:nvSpPr>
        <p:spPr xmlns:c="http://schemas.openxmlformats.org/drawingml/2006/chart" xmlns:pic="http://schemas.openxmlformats.org/drawingml/2006/picture" xmlns:dgm="http://schemas.openxmlformats.org/drawingml/2006/diagram">
          <a:xfrm>
            <a:off x="265500" y="2726875"/>
            <a:ext cx="4045200" cy="12351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lstStyle>
            <a:lvl1pPr algn="ctr" lvl="0">
              <a:lnSpc>
                <a:spcPct val="100000"/>
              </a:lnSpc>
              <a:spcBef>
                <a:spcPts val="0"/>
              </a:spcBef>
              <a:spcAft>
                <a:spcPts val="0"/>
              </a:spcAft>
              <a:buSzPct val="100000"/>
              <a:buNone/>
              <a:defRPr sz="2100">
                <a:uFillTx/>
              </a:defRPr>
            </a:lvl1pPr>
            <a:lvl2pPr algn="ctr" lvl="1">
              <a:lnSpc>
                <a:spcPct val="100000"/>
              </a:lnSpc>
              <a:spcBef>
                <a:spcPts val="0"/>
              </a:spcBef>
              <a:spcAft>
                <a:spcPts val="0"/>
              </a:spcAft>
              <a:buSzPct val="100000"/>
              <a:buNone/>
              <a:defRPr sz="2100">
                <a:uFillTx/>
              </a:defRPr>
            </a:lvl2pPr>
            <a:lvl3pPr algn="ctr" lvl="2">
              <a:lnSpc>
                <a:spcPct val="100000"/>
              </a:lnSpc>
              <a:spcBef>
                <a:spcPts val="0"/>
              </a:spcBef>
              <a:spcAft>
                <a:spcPts val="0"/>
              </a:spcAft>
              <a:buSzPct val="100000"/>
              <a:buNone/>
              <a:defRPr sz="2100">
                <a:uFillTx/>
              </a:defRPr>
            </a:lvl3pPr>
            <a:lvl4pPr algn="ctr" lvl="3">
              <a:lnSpc>
                <a:spcPct val="100000"/>
              </a:lnSpc>
              <a:spcBef>
                <a:spcPts val="0"/>
              </a:spcBef>
              <a:spcAft>
                <a:spcPts val="0"/>
              </a:spcAft>
              <a:buSzPct val="100000"/>
              <a:buNone/>
              <a:defRPr sz="2100">
                <a:uFillTx/>
              </a:defRPr>
            </a:lvl4pPr>
            <a:lvl5pPr algn="ctr" lvl="4">
              <a:lnSpc>
                <a:spcPct val="100000"/>
              </a:lnSpc>
              <a:spcBef>
                <a:spcPts val="0"/>
              </a:spcBef>
              <a:spcAft>
                <a:spcPts val="0"/>
              </a:spcAft>
              <a:buSzPct val="100000"/>
              <a:buNone/>
              <a:defRPr sz="2100">
                <a:uFillTx/>
              </a:defRPr>
            </a:lvl5pPr>
            <a:lvl6pPr algn="ctr" lvl="5">
              <a:lnSpc>
                <a:spcPct val="100000"/>
              </a:lnSpc>
              <a:spcBef>
                <a:spcPts val="0"/>
              </a:spcBef>
              <a:spcAft>
                <a:spcPts val="0"/>
              </a:spcAft>
              <a:buSzPct val="100000"/>
              <a:buNone/>
              <a:defRPr sz="2100">
                <a:uFillTx/>
              </a:defRPr>
            </a:lvl6pPr>
            <a:lvl7pPr algn="ctr" lvl="6">
              <a:lnSpc>
                <a:spcPct val="100000"/>
              </a:lnSpc>
              <a:spcBef>
                <a:spcPts val="0"/>
              </a:spcBef>
              <a:spcAft>
                <a:spcPts val="0"/>
              </a:spcAft>
              <a:buSzPct val="100000"/>
              <a:buNone/>
              <a:defRPr sz="2100">
                <a:uFillTx/>
              </a:defRPr>
            </a:lvl7pPr>
            <a:lvl8pPr algn="ctr" lvl="7">
              <a:lnSpc>
                <a:spcPct val="100000"/>
              </a:lnSpc>
              <a:spcBef>
                <a:spcPts val="0"/>
              </a:spcBef>
              <a:spcAft>
                <a:spcPts val="0"/>
              </a:spcAft>
              <a:buSzPct val="100000"/>
              <a:buNone/>
              <a:defRPr sz="2100">
                <a:uFillTx/>
              </a:defRPr>
            </a:lvl8pPr>
            <a:lvl9pPr algn="ctr" lvl="8">
              <a:lnSpc>
                <a:spcPct val="100000"/>
              </a:lnSpc>
              <a:spcBef>
                <a:spcPts val="0"/>
              </a:spcBef>
              <a:spcAft>
                <a:spcPts val="0"/>
              </a:spcAft>
              <a:buSzPct val="100000"/>
              <a:buNone/>
              <a:defRPr sz="2100">
                <a:uFillTx/>
              </a:defRPr>
            </a:lvl9pPr>
          </a:lstStyle>
          <a:p/>
        </p:txBody>
      </p:sp>
      <p:sp>
        <p:nvSpPr>
          <p:cNvPr xmlns:c="http://schemas.openxmlformats.org/drawingml/2006/chart" xmlns:pic="http://schemas.openxmlformats.org/drawingml/2006/picture" xmlns:dgm="http://schemas.openxmlformats.org/drawingml/2006/diagram" id="50" name="Shape 50"/>
          <p:cNvSpPr xmlns:c="http://schemas.openxmlformats.org/drawingml/2006/chart" xmlns:pic="http://schemas.openxmlformats.org/drawingml/2006/picture" xmlns:dgm="http://schemas.openxmlformats.org/drawingml/2006/diagram" txBox="1">
            <a:spLocks/>
          </p:cNvSpPr>
          <p:nvPr>
            <p:ph idx="2" type="body"/>
          </p:nvPr>
        </p:nvSpPr>
        <p:spPr xmlns:c="http://schemas.openxmlformats.org/drawingml/2006/chart" xmlns:pic="http://schemas.openxmlformats.org/drawingml/2006/picture" xmlns:dgm="http://schemas.openxmlformats.org/drawingml/2006/diagram">
          <a:xfrm>
            <a:off x="4939500" y="724200"/>
            <a:ext cx="3837000" cy="36951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lstStyle>
            <a:lvl1pPr lvl="0">
              <a:spcBef>
                <a:spcPts val="0"/>
              </a:spcBef>
              <a:buClr>
                <a:schemeClr val="lt1"/>
              </a:buClr>
              <a:defRPr>
                <a:solidFill>
                  <a:schemeClr val="lt1"/>
                </a:solidFill>
                <a:uFillTx/>
              </a:defRPr>
            </a:lvl1pPr>
            <a:lvl2pPr lvl="1">
              <a:spcBef>
                <a:spcPts val="0"/>
              </a:spcBef>
              <a:buClr>
                <a:schemeClr val="lt1"/>
              </a:buClr>
              <a:defRPr>
                <a:solidFill>
                  <a:schemeClr val="lt1"/>
                </a:solidFill>
                <a:uFillTx/>
              </a:defRPr>
            </a:lvl2pPr>
            <a:lvl3pPr lvl="2">
              <a:spcBef>
                <a:spcPts val="0"/>
              </a:spcBef>
              <a:buClr>
                <a:schemeClr val="lt1"/>
              </a:buClr>
              <a:defRPr>
                <a:solidFill>
                  <a:schemeClr val="lt1"/>
                </a:solidFill>
                <a:uFillTx/>
              </a:defRPr>
            </a:lvl3pPr>
            <a:lvl4pPr lvl="3">
              <a:spcBef>
                <a:spcPts val="0"/>
              </a:spcBef>
              <a:buClr>
                <a:schemeClr val="lt1"/>
              </a:buClr>
              <a:defRPr>
                <a:solidFill>
                  <a:schemeClr val="lt1"/>
                </a:solidFill>
                <a:uFillTx/>
              </a:defRPr>
            </a:lvl4pPr>
            <a:lvl5pPr lvl="4">
              <a:spcBef>
                <a:spcPts val="0"/>
              </a:spcBef>
              <a:buClr>
                <a:schemeClr val="lt1"/>
              </a:buClr>
              <a:defRPr>
                <a:solidFill>
                  <a:schemeClr val="lt1"/>
                </a:solidFill>
                <a:uFillTx/>
              </a:defRPr>
            </a:lvl5pPr>
            <a:lvl6pPr lvl="5">
              <a:spcBef>
                <a:spcPts val="0"/>
              </a:spcBef>
              <a:buClr>
                <a:schemeClr val="lt1"/>
              </a:buClr>
              <a:defRPr>
                <a:solidFill>
                  <a:schemeClr val="lt1"/>
                </a:solidFill>
                <a:uFillTx/>
              </a:defRPr>
            </a:lvl6pPr>
            <a:lvl7pPr lvl="6">
              <a:spcBef>
                <a:spcPts val="0"/>
              </a:spcBef>
              <a:buClr>
                <a:schemeClr val="lt1"/>
              </a:buClr>
              <a:defRPr>
                <a:solidFill>
                  <a:schemeClr val="lt1"/>
                </a:solidFill>
                <a:uFillTx/>
              </a:defRPr>
            </a:lvl7pPr>
            <a:lvl8pPr lvl="7">
              <a:spcBef>
                <a:spcPts val="0"/>
              </a:spcBef>
              <a:buClr>
                <a:schemeClr val="lt1"/>
              </a:buClr>
              <a:defRPr>
                <a:solidFill>
                  <a:schemeClr val="lt1"/>
                </a:solidFill>
                <a:uFillTx/>
              </a:defRPr>
            </a:lvl8pPr>
            <a:lvl9pPr lvl="8">
              <a:spcBef>
                <a:spcPts val="0"/>
              </a:spcBef>
              <a:buClr>
                <a:schemeClr val="lt1"/>
              </a:buClr>
              <a:defRPr>
                <a:solidFill>
                  <a:schemeClr val="lt1"/>
                </a:solidFill>
                <a:uFillTx/>
              </a:defRPr>
            </a:lvl9pPr>
          </a:lstStyle>
          <a:p/>
        </p:txBody>
      </p:sp>
      <p:sp>
        <p:nvSpPr>
          <p:cNvPr xmlns:c="http://schemas.openxmlformats.org/drawingml/2006/chart" xmlns:pic="http://schemas.openxmlformats.org/drawingml/2006/picture" xmlns:dgm="http://schemas.openxmlformats.org/drawingml/2006/diagram" id="51" name="Shape 51"/>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solidFill>
                  <a:schemeClr val="lt1"/>
                </a:solidFill>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cSld name="Caption">
    <p:spTree>
      <p:nvGrpSpPr>
        <p:cNvPr xmlns:c="http://schemas.openxmlformats.org/drawingml/2006/chart" xmlns:pic="http://schemas.openxmlformats.org/drawingml/2006/picture" xmlns:dgm="http://schemas.openxmlformats.org/drawingml/2006/diagram" id="52" name="Shape 5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53" name="Shape 53"/>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4230725"/>
            <a:ext cx="5998800" cy="5988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lstStyle>
            <a:lvl1pPr lvl="0">
              <a:lnSpc>
                <a:spcPct val="100000"/>
              </a:lnSpc>
              <a:spcBef>
                <a:spcPts val="0"/>
              </a:spcBef>
              <a:spcAft>
                <a:spcPts val="0"/>
              </a:spcAft>
              <a:buSzPct val="100000"/>
              <a:buFont typeface="PT Sans Narrow"/>
              <a:buNone/>
              <a:defRPr sz="2400">
                <a:uFillTx/>
                <a:latin typeface="PT Sans Narrow"/>
                <a:ea typeface="PT Sans Narrow"/>
                <a:cs typeface="PT Sans Narrow"/>
                <a:sym typeface="PT Sans Narrow"/>
              </a:defRPr>
            </a:lvl1pPr>
          </a:lstStyle>
          <a:p/>
        </p:txBody>
      </p:sp>
      <p:sp>
        <p:nvSpPr>
          <p:cNvPr xmlns:c="http://schemas.openxmlformats.org/drawingml/2006/chart" xmlns:pic="http://schemas.openxmlformats.org/drawingml/2006/picture" xmlns:dgm="http://schemas.openxmlformats.org/drawingml/2006/diagram" id="54" name="Shape 54"/>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fld id="{00000000-1234-1234-1234-123412341234}" type="slidenum">
              <a:rPr lang="en">
                <a:uFillTx/>
              </a:rPr>
              <a:t>‹#›</a:t>
            </a:fld>
          </a:p>
        </p:txBody>
      </p:sp>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slideLayouts/slideLayout1.xml" Type="http://schemas.openxmlformats.org/officeDocument/2006/relationships/slideLayout"></Relationship><Relationship Id="rId2" Target="../slideLayouts/slideLayout2.xml" Type="http://schemas.openxmlformats.org/officeDocument/2006/relationships/slideLayout"></Relationship><Relationship Id="rId3" Target="../slideLayouts/slideLayout3.xml" Type="http://schemas.openxmlformats.org/officeDocument/2006/relationships/slideLayout"></Relationship><Relationship Id="rId4" Target="../slideLayouts/slideLayout4.xml" Type="http://schemas.openxmlformats.org/officeDocument/2006/relationships/slideLayout"></Relationship><Relationship Id="rId5" Target="../slideLayouts/slideLayout5.xml" Type="http://schemas.openxmlformats.org/officeDocument/2006/relationships/slideLayout"></Relationship><Relationship Id="rId6" Target="../slideLayouts/slideLayout6.xml" Type="http://schemas.openxmlformats.org/officeDocument/2006/relationships/slideLayout"></Relationship><Relationship Id="rId7" Target="../slideLayouts/slideLayout7.xml" Type="http://schemas.openxmlformats.org/officeDocument/2006/relationships/slideLayout"></Relationship><Relationship Id="rId8" Target="../slideLayouts/slideLayout8.xml" Type="http://schemas.openxmlformats.org/officeDocument/2006/relationships/slideLayout"></Relationship><Relationship Id="rId9" Target="../slideLayouts/slideLayout9.xml" Type="http://schemas.openxmlformats.org/officeDocument/2006/relationships/slideLayout"></Relationship><Relationship Id="rId10" Target="../slideLayouts/slideLayout10.xml" Type="http://schemas.openxmlformats.org/officeDocument/2006/relationships/slideLayout"></Relationship><Relationship Id="rId11" Target="../slideLayouts/slideLayout11.xml" Type="http://schemas.openxmlformats.org/officeDocument/2006/relationships/slideLayout"></Relationship><Relationship Id="rId12"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name="tropic">
    <p:bg>
      <p:bgPr>
        <a:solidFill>
          <a:schemeClr val="lt1"/>
        </a:solidFill>
      </p:bgPr>
    </p:bg>
    <p:spTree>
      <p:nvGrpSpPr>
        <p:cNvPr xmlns:c="http://schemas.openxmlformats.org/drawingml/2006/chart" xmlns:pic="http://schemas.openxmlformats.org/drawingml/2006/picture" xmlns:dgm="http://schemas.openxmlformats.org/drawingml/2006/diagram" id="5" name="Shape 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6" name="Shape 6"/>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7074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uFillTx/>
                <a:latin typeface="PT Sans Narrow"/>
                <a:ea typeface="PT Sans Narrow"/>
                <a:cs typeface="PT Sans Narrow"/>
                <a:sym typeface="PT Sans Narrow"/>
              </a:defRPr>
            </a:lvl9pPr>
          </a:lstStyle>
          <a:p/>
        </p:txBody>
      </p:sp>
      <p:sp>
        <p:nvSpPr>
          <p:cNvPr xmlns:c="http://schemas.openxmlformats.org/drawingml/2006/chart" xmlns:pic="http://schemas.openxmlformats.org/drawingml/2006/picture" xmlns:dgm="http://schemas.openxmlformats.org/drawingml/2006/diagram" id="7" name="Shape 7"/>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266325"/>
            <a:ext cx="8520600" cy="33027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wrap="square"/>
          <a:lstStyle>
            <a:lvl1pPr lvl="0">
              <a:lnSpc>
                <a:spcPct val="115000"/>
              </a:lnSpc>
              <a:spcBef>
                <a:spcPts val="0"/>
              </a:spcBef>
              <a:spcAft>
                <a:spcPts val="1600"/>
              </a:spcAft>
              <a:buClr>
                <a:schemeClr val="dk2"/>
              </a:buClr>
              <a:buSzPct val="100000"/>
              <a:buFont typeface="Open Sans"/>
              <a:buChar char="●"/>
              <a:defRPr sz="1800">
                <a:solidFill>
                  <a:schemeClr val="dk2"/>
                </a:solidFill>
                <a:uFillTx/>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uFillTx/>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uFillTx/>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uFillTx/>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uFillTx/>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uFillTx/>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uFillTx/>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uFillTx/>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uFillTx/>
                <a:latin typeface="Open Sans"/>
                <a:ea typeface="Open Sans"/>
                <a:cs typeface="Open Sans"/>
                <a:sym typeface="Open Sans"/>
              </a:defRPr>
            </a:lvl9pPr>
          </a:lstStyle>
          <a:p/>
        </p:txBody>
      </p:sp>
      <p:sp>
        <p:nvSpPr>
          <p:cNvPr xmlns:c="http://schemas.openxmlformats.org/drawingml/2006/chart" xmlns:pic="http://schemas.openxmlformats.org/drawingml/2006/picture" xmlns:dgm="http://schemas.openxmlformats.org/drawingml/2006/diagram" id="8" name="Shape 8"/>
          <p:cNvSpPr xmlns:c="http://schemas.openxmlformats.org/drawingml/2006/chart" xmlns:pic="http://schemas.openxmlformats.org/drawingml/2006/picture" xmlns:dgm="http://schemas.openxmlformats.org/drawingml/2006/diagram" txBox="1">
            <a:spLocks/>
          </p:cNvSpPr>
          <p:nvPr>
            <p:ph idx="12" type="sldNum"/>
          </p:nvPr>
        </p:nvSpPr>
        <p:spPr xmlns:c="http://schemas.openxmlformats.org/drawingml/2006/chart" xmlns:pic="http://schemas.openxmlformats.org/drawingml/2006/picture" xmlns:dgm="http://schemas.openxmlformats.org/drawingml/2006/diagram">
          <a:xfrm>
            <a:off x="8472458" y="4663217"/>
            <a:ext cx="548700" cy="393600"/>
          </a:xfrm>
          <a:prstGeom prst="rect">
            <a:avLst/>
          </a:prstGeom>
          <a:noFill/>
          <a:ln>
            <a:noFill/>
          </a:ln>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algn="r" lvl="0">
              <a:spcBef>
                <a:spcPts val="0"/>
              </a:spcBef>
              <a:buNone/>
            </a:pPr>
            <a:fld id="{00000000-1234-1234-1234-123412341234}" type="slidenum">
              <a:rPr lang="en" sz="1000">
                <a:solidFill>
                  <a:schemeClr val="dk2"/>
                </a:solidFill>
                <a:uFillTx/>
                <a:latin typeface="Open Sans"/>
                <a:ea typeface="Open Sans"/>
                <a:cs typeface="Open Sans"/>
                <a:sym typeface="Open Sans"/>
              </a:rPr>
              <a:t>‹#›</a:t>
            </a:fld>
          </a:p>
        </p:txBody>
      </p:sp>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dk2" folHlink="folHlink" hlink="hlink" tx1="dk1" tx2="lt2"/>
  <p:sldLayoutIdLst>
    <p:sldLayoutId r:id="rId1" id="2147483661"/>
    <p:sldLayoutId r:id="rId2" id="2147483662"/>
    <p:sldLayoutId r:id="rId3" id="2147483663"/>
    <p:sldLayoutId r:id="rId4" id="2147483664"/>
    <p:sldLayoutId r:id="rId5" id="2147483665"/>
    <p:sldLayoutId r:id="rId6" id="2147483666"/>
    <p:sldLayoutId r:id="rId7" id="2147483667"/>
    <p:sldLayoutId r:id="rId8" id="2147483668"/>
    <p:sldLayoutId r:id="rId9" id="2147483669"/>
    <p:sldLayoutId r:id="rId10" id="2147483670"/>
    <p:sldLayoutId r:id="rId11" id="2147483671"/>
  </p:sldLayoutIdLst>
  <p:hf dt="0" ftr="0" hdr="0" sldNum="0"/>
  <p:txStyles>
    <p:title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1pPr>
    </p:titleStyle>
    <p:body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9pPr>
    </p:bodyStyle>
    <p:otherStyle xmlns:c="http://schemas.openxmlformats.org/drawingml/2006/chart" xmlns:pic="http://schemas.openxmlformats.org/drawingml/2006/picture" xmlns:dgm="http://schemas.openxmlformats.org/drawingml/2006/diagram">
      <a:defPPr algn="l" lvl="0" marR="0" rtl="0">
        <a:lnSpc>
          <a:spcPct val="100000"/>
        </a:lnSpc>
        <a:spcBef>
          <a:spcPts val="0"/>
        </a:spcBef>
        <a:spcAft>
          <a:spcPts val="0"/>
        </a:spcAft>
      </a:defPPr>
      <a:lvl1pPr algn="l" lvl="0"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1pPr>
      <a:lvl2pPr algn="l" lvl="1"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2pPr>
      <a:lvl3pPr algn="l" lvl="2"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3pPr>
      <a:lvl4pPr algn="l" lvl="3"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4pPr>
      <a:lvl5pPr algn="l" lvl="4"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5pPr>
      <a:lvl6pPr algn="l" lvl="5"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6pPr>
      <a:lvl7pPr algn="l" lvl="6"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7pPr>
      <a:lvl8pPr algn="l" lvl="7"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8pPr>
      <a:lvl9pPr algn="l" lvl="8" marR="0" rtl="0">
        <a:lnSpc>
          <a:spcPct val="100000"/>
        </a:lnSpc>
        <a:spcBef>
          <a:spcPts val="0"/>
        </a:spcBef>
        <a:spcAft>
          <a:spcPts val="0"/>
        </a:spcAft>
        <a:buNone/>
        <a:defRPr b="0" cap="none" i="0" strike="noStrike" sz="1400" u="none">
          <a:solidFill>
            <a:srgbClr val="000000"/>
          </a:solidFill>
          <a:uFillTx/>
          <a:latin typeface="Arial"/>
          <a:ea typeface="Arial"/>
          <a:cs typeface="Arial"/>
          <a:sym typeface="Arial"/>
        </a:defRPr>
      </a:lvl9pPr>
    </p:otherStyle>
  </p:txStyles>
</p:sldMaster>
</file>

<file path=ppt/slides/_rels/slide1.xml.rels><?xml version="1.0" standalone="yes" ?><Relationships xmlns="http://schemas.openxmlformats.org/package/2006/relationships"><Relationship Id="rId1" Target="../slideLayouts/slideLayout1.xml" Type="http://schemas.openxmlformats.org/officeDocument/2006/relationships/slideLayout"></Relationship><Relationship Id="rId2" Target="../notesSlides/notesSlide1.xml" Type="http://schemas.openxmlformats.org/officeDocument/2006/relationships/notesSlide"></Relationship><Relationship Id="rId3" Target="../media/image2.jpg" Type="http://schemas.openxmlformats.org/officeDocument/2006/relationships/image"></Relationship></Relationships>
</file>

<file path=ppt/slides/_rels/slide2.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2.xml" Type="http://schemas.openxmlformats.org/officeDocument/2006/relationships/notesSlide"></Relationship><Relationship Id="rId3" Target="../media/image1.jp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8.xml" Type="http://schemas.openxmlformats.org/officeDocument/2006/relationships/slideLayout"></Relationship><Relationship Id="rId2" Target="../notesSlides/notesSlide3.xml" Type="http://schemas.openxmlformats.org/officeDocument/2006/relationships/notesSlide"></Relationship><Relationship Id="rId3" Target="../media/image4.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6.xml" Type="http://schemas.openxmlformats.org/officeDocument/2006/relationships/slideLayout"></Relationship><Relationship Id="rId2" Target="../notesSlides/notesSlide4.xml" Type="http://schemas.openxmlformats.org/officeDocument/2006/relationships/notesSlide"></Relationship></Relationships>
</file>

<file path=ppt/slides/_rels/slide5.xml.rels><?xml version="1.0" standalone="yes" ?><Relationships xmlns="http://schemas.openxmlformats.org/package/2006/relationships"><Relationship Id="rId1" Target="../slideLayouts/slideLayout3.xml" Type="http://schemas.openxmlformats.org/officeDocument/2006/relationships/slideLayout"></Relationship><Relationship Id="rId2" Target="../notesSlides/notesSlide5.xml" Type="http://schemas.openxmlformats.org/officeDocument/2006/relationships/notesSlide"></Relationship></Relationships>
</file>

<file path=ppt/slides/_rels/slide6.xml.rels><?xml version="1.0" standalone="yes" ?><Relationships xmlns="http://schemas.openxmlformats.org/package/2006/relationships"><Relationship Id="rId1" Target="../slideLayouts/slideLayout4.xml" Type="http://schemas.openxmlformats.org/officeDocument/2006/relationships/slideLayout"></Relationship><Relationship Id="rId2" Target="../notesSlides/notesSlide6.xml" Type="http://schemas.openxmlformats.org/officeDocument/2006/relationships/notesSlide"></Relationship></Relationships>
</file>

<file path=ppt/slides/_rels/slide7.xml.rels><?xml version="1.0" standalone="yes" ?><Relationships xmlns="http://schemas.openxmlformats.org/package/2006/relationships"><Relationship Id="rId1" Target="../slideLayouts/slideLayout6.xml" Type="http://schemas.openxmlformats.org/officeDocument/2006/relationships/slideLayout"></Relationship><Relationship Id="rId2" Target="../notesSlides/notesSlide7.xml" Type="http://schemas.openxmlformats.org/officeDocument/2006/relationships/notesSlide"></Relationship><Relationship Id="rId3" Target="../media/image3.jp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65" name="Shape 6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66" name="Shape 6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942360" y="1669690"/>
            <a:ext cx="7284575" cy="2428926"/>
          </a:xfrm>
          <a:prstGeom prst="rect">
            <a:avLst/>
          </a:prstGeom>
          <a:noFill/>
          <a:ln>
            <a:noFill/>
          </a:ln>
        </p:spPr>
      </p:pic>
      <p:sp>
        <p:nvSpPr>
          <p:cNvPr xmlns:c="http://schemas.openxmlformats.org/drawingml/2006/chart" xmlns:pic="http://schemas.openxmlformats.org/drawingml/2006/picture" xmlns:dgm="http://schemas.openxmlformats.org/drawingml/2006/diagram" id="67" name="Shape 67"/>
          <p:cNvSpPr xmlns:c="http://schemas.openxmlformats.org/drawingml/2006/chart" xmlns:pic="http://schemas.openxmlformats.org/drawingml/2006/picture" xmlns:dgm="http://schemas.openxmlformats.org/drawingml/2006/diagram" txBox="1">
            <a:spLocks/>
          </p:cNvSpPr>
          <p:nvPr>
            <p:ph type="ctrTitle"/>
          </p:nvPr>
        </p:nvSpPr>
        <p:spPr xmlns:c="http://schemas.openxmlformats.org/drawingml/2006/chart" xmlns:pic="http://schemas.openxmlformats.org/drawingml/2006/picture" xmlns:dgm="http://schemas.openxmlformats.org/drawingml/2006/diagram">
          <a:xfrm>
            <a:off x="426555" y="-869547"/>
            <a:ext cx="8520600" cy="20526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tIns="91425" wrap="square">
            <a:noAutofit/>
          </a:bodyPr>
          <a:lstStyle/>
          <a:p>
            <a:pPr lvl="0">
              <a:spcBef>
                <a:spcPts val="0"/>
              </a:spcBef>
              <a:buNone/>
            </a:pPr>
            <a:r>
              <a:rPr lang="en" u="sng">
                <a:uFillTx/>
              </a:rPr>
              <a:t>Mount Pinatubo</a:t>
            </a:r>
          </a:p>
        </p:txBody>
      </p:sp>
      <p:sp>
        <p:nvSpPr>
          <p:cNvPr xmlns:c="http://schemas.openxmlformats.org/drawingml/2006/chart" xmlns:pic="http://schemas.openxmlformats.org/drawingml/2006/picture" xmlns:dgm="http://schemas.openxmlformats.org/drawingml/2006/diagram" id="68" name="Shape 68"/>
          <p:cNvSpPr xmlns:c="http://schemas.openxmlformats.org/drawingml/2006/chart" xmlns:pic="http://schemas.openxmlformats.org/drawingml/2006/picture" xmlns:dgm="http://schemas.openxmlformats.org/drawingml/2006/diagram" txBox="1">
            <a:spLocks/>
          </p:cNvSpPr>
          <p:nvPr>
            <p:ph idx="1" type="subTitle"/>
          </p:nvPr>
        </p:nvSpPr>
        <p:spPr xmlns:c="http://schemas.openxmlformats.org/drawingml/2006/chart" xmlns:pic="http://schemas.openxmlformats.org/drawingml/2006/picture" xmlns:dgm="http://schemas.openxmlformats.org/drawingml/2006/diagram">
          <a:xfrm>
            <a:off x="-147611" y="4440706"/>
            <a:ext cx="8520600" cy="7926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a:uFillTx/>
              </a:rPr>
              <a:t>By Adele O’ Reilly &amp; Ben McCauley</a:t>
            </a:r>
          </a:p>
        </p:txBody>
      </p:sp>
    </p:spTree>
  </p:cSld>
  <p:clrMapOvr xmlns:c="http://schemas.openxmlformats.org/drawingml/2006/chart" xmlns:pic="http://schemas.openxmlformats.org/drawingml/2006/picture" xmlns:dgm="http://schemas.openxmlformats.org/drawingml/2006/diagram">
    <a:masterClrMapping/>
  </p:clrMapOvr>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72" name="Shape 7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73" name="Shape 73"/>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127340" y="383572"/>
            <a:ext cx="8520600" cy="57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u="sng">
                <a:uFillTx/>
              </a:rPr>
              <a:t>Location &amp; Volcano type</a:t>
            </a:r>
          </a:p>
        </p:txBody>
      </p:sp>
      <p:sp>
        <p:nvSpPr>
          <p:cNvPr xmlns:c="http://schemas.openxmlformats.org/drawingml/2006/chart" xmlns:pic="http://schemas.openxmlformats.org/drawingml/2006/picture" xmlns:dgm="http://schemas.openxmlformats.org/drawingml/2006/diagram" id="74" name="Shape 74"/>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541421" y="1152473"/>
            <a:ext cx="39999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a:uFillTx/>
              </a:rPr>
              <a:t>Mount Pinatubo is a volcano located on the island of Luzon in the Philippines. Nestled in the central part of the Zambales mountain range, the volcano lies 55 miles northwest of the capital city of Manila.Before the eruption, Mount Pinatubo was covered with tropical vegetation and was home to more than 30,000 people who lived in villages on its slopes</a:t>
            </a:r>
            <a:r>
              <a:rPr lang="en" sz="1800">
                <a:uFillTx/>
              </a:rPr>
              <a:t>.</a:t>
            </a:r>
          </a:p>
          <a:p>
            <a:pPr lvl="0">
              <a:spcBef>
                <a:spcPts val="0"/>
              </a:spcBef>
              <a:buNone/>
            </a:pPr>
            <a:r>
              <a:rPr lang="en" sz="1300">
                <a:uFillTx/>
              </a:rPr>
              <a:t>Pinatubo is a stratovolcano on the island of Luzon.A stratovolcano is a conical-shaped volcano composed of steeply-dipping layers of lava, hardened ash, and other material erupted from the main volcanic vent. Stratovolcanoes are also commonly called composite volcanoes.</a:t>
            </a:r>
          </a:p>
        </p:txBody>
      </p:sp>
      <p:sp>
        <p:nvSpPr>
          <p:cNvPr xmlns:c="http://schemas.openxmlformats.org/drawingml/2006/chart" xmlns:pic="http://schemas.openxmlformats.org/drawingml/2006/picture" xmlns:dgm="http://schemas.openxmlformats.org/drawingml/2006/diagram" id="75" name="Shape 75"/>
          <p:cNvSpPr xmlns:c="http://schemas.openxmlformats.org/drawingml/2006/chart" xmlns:pic="http://schemas.openxmlformats.org/drawingml/2006/picture" xmlns:dgm="http://schemas.openxmlformats.org/drawingml/2006/diagram" txBox="1">
            <a:spLocks/>
          </p:cNvSpPr>
          <p:nvPr>
            <p:ph idx="2" type="body"/>
          </p:nvPr>
        </p:nvSpPr>
        <p:spPr xmlns:c="http://schemas.openxmlformats.org/drawingml/2006/chart" xmlns:pic="http://schemas.openxmlformats.org/drawingml/2006/picture" xmlns:dgm="http://schemas.openxmlformats.org/drawingml/2006/diagram">
          <a:xfrm>
            <a:off x="4832400" y="1266175"/>
            <a:ext cx="3999900" cy="33027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a:uFillTx/>
              </a:rPr>
              <a:t/>
            </a:r>
            <a:endParaRPr>
              <a:uFillTx/>
            </a:endParaRPr>
          </a:p>
        </p:txBody>
      </p:sp>
      <p:pic>
        <p:nvPicPr>
          <p:cNvPr xmlns:c="http://schemas.openxmlformats.org/drawingml/2006/chart" xmlns:pic="http://schemas.openxmlformats.org/drawingml/2006/picture" xmlns:dgm="http://schemas.openxmlformats.org/drawingml/2006/diagram" id="76" name="Shape 76"/>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832400" y="1228725"/>
            <a:ext cx="3999900" cy="268605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80" name="Shape 8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1" name="Shape 81"/>
          <p:cNvSpPr xmlns:c="http://schemas.openxmlformats.org/drawingml/2006/chart" xmlns:pic="http://schemas.openxmlformats.org/drawingml/2006/picture" xmlns:dgm="http://schemas.openxmlformats.org/drawingml/2006/diagram" txBox="1">
            <a:spLocks/>
          </p:cNvSpPr>
          <p:nvPr>
            <p:ph idx="1" type="subTitle"/>
          </p:nvPr>
        </p:nvSpPr>
        <p:spPr xmlns:c="http://schemas.openxmlformats.org/drawingml/2006/chart" xmlns:pic="http://schemas.openxmlformats.org/drawingml/2006/picture" xmlns:dgm="http://schemas.openxmlformats.org/drawingml/2006/diagram">
          <a:xfrm>
            <a:off x="265500" y="464850"/>
            <a:ext cx="4045200" cy="11103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b="1" lang="en" sz="2500" u="sng">
                <a:uFillTx/>
              </a:rPr>
              <a:t>Eruption</a:t>
            </a:r>
            <a:r>
              <a:rPr b="1" lang="en">
                <a:uFillTx/>
              </a:rPr>
              <a:t> </a:t>
            </a:r>
          </a:p>
        </p:txBody>
      </p:sp>
      <p:sp>
        <p:nvSpPr>
          <p:cNvPr xmlns:c="http://schemas.openxmlformats.org/drawingml/2006/chart" xmlns:pic="http://schemas.openxmlformats.org/drawingml/2006/picture" xmlns:dgm="http://schemas.openxmlformats.org/drawingml/2006/diagram" id="82" name="Shape 82"/>
          <p:cNvSpPr xmlns:c="http://schemas.openxmlformats.org/drawingml/2006/chart" xmlns:pic="http://schemas.openxmlformats.org/drawingml/2006/picture" xmlns:dgm="http://schemas.openxmlformats.org/drawingml/2006/diagram" txBox="1">
            <a:spLocks/>
          </p:cNvSpPr>
          <p:nvPr>
            <p:ph idx="2" type="body"/>
          </p:nvPr>
        </p:nvSpPr>
        <p:spPr xmlns:c="http://schemas.openxmlformats.org/drawingml/2006/chart" xmlns:pic="http://schemas.openxmlformats.org/drawingml/2006/picture" xmlns:dgm="http://schemas.openxmlformats.org/drawingml/2006/diagram">
          <a:xfrm>
            <a:off x="4939500" y="724200"/>
            <a:ext cx="3837000" cy="3695100"/>
          </a:xfrm>
          <a:prstGeom prst="rect">
            <a:avLst/>
          </a:prstGeom>
        </p:spPr>
        <p:txBody xmlns:c="http://schemas.openxmlformats.org/drawingml/2006/chart" xmlns:pic="http://schemas.openxmlformats.org/drawingml/2006/picture" xmlns:dgm="http://schemas.openxmlformats.org/drawingml/2006/diagram">
          <a:bodyPr anchor="ctr" anchorCtr="0" bIns="91425" lIns="91425" rIns="91425" tIns="91425" wrap="square">
            <a:noAutofit/>
          </a:bodyPr>
          <a:lstStyle/>
          <a:p>
            <a:pPr lvl="0">
              <a:spcBef>
                <a:spcPts val="0"/>
              </a:spcBef>
              <a:buNone/>
            </a:pPr>
            <a:r>
              <a:rPr>
                <a:uFillTx/>
              </a:rPr>
              <a:t/>
            </a:r>
            <a:endParaRPr>
              <a:uFillTx/>
            </a:endParaRPr>
          </a:p>
        </p:txBody>
      </p:sp>
      <p:sp>
        <p:nvSpPr>
          <p:cNvPr xmlns:c="http://schemas.openxmlformats.org/drawingml/2006/chart" xmlns:pic="http://schemas.openxmlformats.org/drawingml/2006/picture" xmlns:dgm="http://schemas.openxmlformats.org/drawingml/2006/diagram" id="83" name="Shape 8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86275" y="1110174"/>
            <a:ext cx="3597600" cy="1996200"/>
          </a:xfrm>
          <a:prstGeom prst="rect">
            <a:avLst/>
          </a:prstGeom>
          <a:noFill/>
          <a:ln>
            <a:noFill/>
          </a:ln>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a:uFillTx/>
              </a:rPr>
              <a:t>On </a:t>
            </a:r>
            <a:r>
              <a:rPr lang="en">
                <a:uFillTx/>
              </a:rPr>
              <a:t>June 1991, the second largest volcanic eruption in the 20th century took place on the island of Luzon in the Philippines(90 km northwest of the capital city of Manila.The eruption lasted for nine hours and caused numerous large earthquakes due to the collapse of the summit of Mount Pinatubo and the creation of a caldera. Following the eruption, up more than 800 people were killed and 100.000 became homeless. On June 15, tons of sulfur dioxide were discharged into the air causing the temperature to drop worldwide over the next few years.</a:t>
            </a:r>
          </a:p>
        </p:txBody>
      </p:sp>
      <p:pic>
        <p:nvPicPr>
          <p:cNvPr xmlns:c="http://schemas.openxmlformats.org/drawingml/2006/chart" xmlns:pic="http://schemas.openxmlformats.org/drawingml/2006/picture" xmlns:dgm="http://schemas.openxmlformats.org/drawingml/2006/diagram" id="84" name="Shape 84"/>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4939500" y="656250"/>
            <a:ext cx="3837001" cy="3695100"/>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88" name="Shape 8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89" name="Shape 89"/>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470298" y="555600"/>
            <a:ext cx="2808000" cy="7557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tIns="91425" wrap="square">
            <a:noAutofit/>
          </a:bodyPr>
          <a:lstStyle/>
          <a:p>
            <a:pPr lvl="0">
              <a:spcBef>
                <a:spcPts val="0"/>
              </a:spcBef>
              <a:buNone/>
            </a:pPr>
            <a:r>
              <a:rPr lang="en" u="sng">
                <a:uFillTx/>
              </a:rPr>
              <a:t>Past Activity </a:t>
            </a:r>
          </a:p>
        </p:txBody>
      </p:sp>
      <p:sp>
        <p:nvSpPr>
          <p:cNvPr xmlns:c="http://schemas.openxmlformats.org/drawingml/2006/chart" xmlns:pic="http://schemas.openxmlformats.org/drawingml/2006/picture" xmlns:dgm="http://schemas.openxmlformats.org/drawingml/2006/diagram" id="90" name="Shape 90"/>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546863" y="1311300"/>
            <a:ext cx="7667400" cy="3179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a:uFillTx/>
              </a:rPr>
              <a:t>Mount Pinatubo has had several past eruptions: </a:t>
            </a:r>
            <a:br>
              <a:rPr lang="en">
                <a:uFillTx/>
              </a:rPr>
            </a:br>
            <a:r>
              <a:rPr lang="en">
                <a:uFillTx/>
              </a:rPr>
              <a:t>1900 - 300 BC (Maraunot Eruptive Period)</a:t>
            </a:r>
            <a:br>
              <a:rPr lang="en">
                <a:uFillTx/>
              </a:rPr>
            </a:br>
            <a:r>
              <a:rPr lang="en">
                <a:uFillTx/>
              </a:rPr>
              <a:t>AD 1500 (Buag Eruptive Period). </a:t>
            </a:r>
            <a:br>
              <a:rPr lang="en">
                <a:uFillTx/>
              </a:rPr>
            </a:br>
            <a:r>
              <a:rPr lang="en">
                <a:uFillTx/>
              </a:rPr>
              <a:t>1991 eruption</a:t>
            </a:r>
            <a:br>
              <a:rPr lang="en">
                <a:uFillTx/>
              </a:rPr>
            </a:br>
            <a:r>
              <a:rPr lang="en">
                <a:uFillTx/>
              </a:rPr>
              <a:t>The 1991 eruption was a smaller eruption and the other two had several eruptions not just one. Each of these eruptions seems to have been very large, ejecting more than 10 km³ of material and covering large parts of the surrounding areas with pyroclastic flow deposits. Some eruptive periods have lasted decades and perhaps as much as several centuries and might appear to include multiple large Pinatubo, Inararo, was also its largest.</a:t>
            </a:r>
            <a:br>
              <a:rPr lang="en">
                <a:uFillTx/>
              </a:rPr>
            </a:br>
            <a:br>
              <a:rPr lang="en">
                <a:uFillTx/>
              </a:rPr>
            </a:br>
            <a:r>
              <a:rPr lang="en">
                <a:uFillTx/>
              </a:rPr>
              <a:t>The Mt Pinatubo eruption of 1991 was the second largest eruption of the 20th century. Mount Pinatubo Volcano had been dormant for 400 years. Before 1991 Pinatubo was an inconspicuous volcano which was known to be active in the past 1000 years and was the site of a failed geothermal development. This means that it could be in a period of activity now meaning that future eruptions could be possible.</a:t>
            </a:r>
            <a:br>
              <a:rPr lang="en">
                <a:uFillTx/>
              </a:rPr>
            </a:br>
            <a:br>
              <a:rPr lang="en">
                <a:uFillTx/>
              </a:rPr>
            </a:br>
            <a:br>
              <a:rPr lang="en">
                <a:uFillTx/>
              </a:rPr>
            </a:br>
          </a:p>
        </p:txBody>
      </p:sp>
    </p:spTree>
  </p:cSld>
  <p:clrMapOvr xmlns:c="http://schemas.openxmlformats.org/drawingml/2006/chart" xmlns:pic="http://schemas.openxmlformats.org/drawingml/2006/picture" xmlns:dgm="http://schemas.openxmlformats.org/drawingml/2006/diagram">
    <a:masterClrMapping/>
  </p:clrMapOvr>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94" name="Shape 94"/>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95" name="Shape 95"/>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707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a:uFillTx/>
              </a:rPr>
              <a:t>Past </a:t>
            </a:r>
            <a:r>
              <a:rPr lang="en">
                <a:uFillTx/>
              </a:rPr>
              <a:t>and future Hazards</a:t>
            </a:r>
          </a:p>
        </p:txBody>
      </p:sp>
      <p:sp>
        <p:nvSpPr>
          <p:cNvPr xmlns:c="http://schemas.openxmlformats.org/drawingml/2006/chart" xmlns:pic="http://schemas.openxmlformats.org/drawingml/2006/picture" xmlns:dgm="http://schemas.openxmlformats.org/drawingml/2006/diagram" id="96" name="Shape 96"/>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2" y="1152435"/>
            <a:ext cx="85206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sz="1300">
                <a:uFillTx/>
              </a:rPr>
              <a:t>The climactic eruption destroyed the volcano's original summit. In its place left a 2-km-diameter caldera. The caldera formed from collapse of the volcano's summit on June 15 during the period of large earthquakes in response to withdrawal of a large volume of magma from the reservoir beneath the volcano</a:t>
            </a:r>
          </a:p>
          <a:p>
            <a:pPr lvl="0">
              <a:spcBef>
                <a:spcPts val="0"/>
              </a:spcBef>
              <a:buNone/>
            </a:pPr>
            <a:r>
              <a:rPr lang="en" sz="1300">
                <a:uFillTx/>
              </a:rPr>
              <a:t>.</a:t>
            </a:r>
            <a:r>
              <a:rPr lang="en" sz="1300">
                <a:uFillTx/>
              </a:rPr>
              <a:t>Volcanic hazards continue to exist at Mt. Pinatubo more than a decade of </a:t>
            </a:r>
            <a:r>
              <a:rPr lang="en" sz="1300">
                <a:uFillTx/>
              </a:rPr>
              <a:t>the 1991 eruption. Most of these hazards are involving the re-deposition of pyroclastic flow and fall deposits such as lahar. Many of these processes go unobserved as they occur in river valleys that have been inaccessible for several years following the eruption. </a:t>
            </a:r>
          </a:p>
          <a:p>
            <a:pPr lvl="0">
              <a:spcBef>
                <a:spcPts val="0"/>
              </a:spcBef>
              <a:buNone/>
            </a:pPr>
            <a:r>
              <a:rPr lang="en" sz="1300">
                <a:uFillTx/>
              </a:rPr>
              <a:t>coincidence of the climactic eruption on June 15, 1991, with a typhoon led to more than 300 deaths and extensive property damage, both caused primarily by the extraordinarily broad distribution of heavy, water-saturated tephra-fall deposits. Runoff from  The typhoon rains is eroding and redistributing the pyroclastic deposits emplaced during the eruption. The resulting lahars, floods, and sedimentation have caused severe social disruption and will be an enormous recurring problem in future years</a:t>
            </a:r>
          </a:p>
        </p:txBody>
      </p:sp>
    </p:spTree>
  </p:cSld>
  <p:clrMapOvr xmlns:c="http://schemas.openxmlformats.org/drawingml/2006/chart" xmlns:pic="http://schemas.openxmlformats.org/drawingml/2006/picture" xmlns:dgm="http://schemas.openxmlformats.org/drawingml/2006/diagram">
    <a:masterClrMapping/>
  </p:clrMapOvr>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00" name="Shape 10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1" name="Shape 101"/>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445025"/>
            <a:ext cx="8520600" cy="707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a:uFillTx/>
              </a:rPr>
              <a:t>Rock formation of Mt. Pinatubo</a:t>
            </a:r>
          </a:p>
        </p:txBody>
      </p:sp>
      <p:sp>
        <p:nvSpPr>
          <p:cNvPr xmlns:c="http://schemas.openxmlformats.org/drawingml/2006/chart" xmlns:pic="http://schemas.openxmlformats.org/drawingml/2006/picture" xmlns:dgm="http://schemas.openxmlformats.org/drawingml/2006/diagram" id="102" name="Shape 102"/>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152475"/>
            <a:ext cx="8318100" cy="3416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a:uFillTx/>
              </a:rPr>
              <a:t>Rocks formed in the eruption of Mount Pinatubo:</a:t>
            </a:r>
            <a:br>
              <a:rPr lang="en">
                <a:uFillTx/>
              </a:rPr>
            </a:br>
            <a:r>
              <a:rPr lang="en">
                <a:uFillTx/>
              </a:rPr>
              <a:t>     Rocks found at Mount Pinatubo today are mostly dacite and andesite. Andesite is a volcanic rock that is gray to black in color. This rock mostly comes from stratovolcanoes in a form of thick lava flows. Basalt lava is a volcanic rock that's hard and black in color. It flows fast which allows volcanic gases to escape without explosions. It is the most common rock type in the Earth's crust and ocean floor</a:t>
            </a:r>
            <a:br>
              <a:rPr lang="en">
                <a:uFillTx/>
              </a:rPr>
            </a:br>
            <a:br>
              <a:rPr lang="en">
                <a:uFillTx/>
              </a:rPr>
            </a:br>
            <a:r>
              <a:rPr lang="en">
                <a:uFillTx/>
              </a:rPr>
              <a:t>     Pumice is light type of rock also found at Mount Pinatubo. It forms during eruptions. Pumice is full of holes caused by expanding volcanic gases. It is made up of volcanic glass and minerals, and can form in all types of magma.</a:t>
            </a:r>
            <a:br>
              <a:rPr lang="en">
                <a:uFillTx/>
              </a:rPr>
            </a:br>
            <a:br>
              <a:rPr lang="en">
                <a:uFillTx/>
              </a:rPr>
            </a:br>
            <a:r>
              <a:rPr lang="en">
                <a:uFillTx/>
              </a:rPr>
              <a:t>     Obsidian is another rock found at Mount Pinatubo. It is usually black in color though it can also be red. It is a dense volcanic rock, usually composed of rhyolite, rich in iron and magnesium.Obsidian is formed when the lava cools so quickly that crystals do not have time to grow</a:t>
            </a:r>
          </a:p>
        </p:txBody>
      </p:sp>
    </p:spTree>
  </p:cSld>
  <p:clrMapOvr xmlns:c="http://schemas.openxmlformats.org/drawingml/2006/chart" xmlns:pic="http://schemas.openxmlformats.org/drawingml/2006/picture" xmlns:dgm="http://schemas.openxmlformats.org/drawingml/2006/diagram">
    <a:masterClrMapping/>
  </p:clrMapOvr>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06" name="Shape 106"/>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7" name="Shape 107"/>
          <p:cNvSpPr xmlns:c="http://schemas.openxmlformats.org/drawingml/2006/chart" xmlns:pic="http://schemas.openxmlformats.org/drawingml/2006/picture" xmlns:dgm="http://schemas.openxmlformats.org/drawingml/2006/diagram" txBox="1">
            <a:spLocks/>
          </p:cNvSpPr>
          <p:nvPr>
            <p:ph type="title"/>
          </p:nvPr>
        </p:nvSpPr>
        <p:spPr xmlns:c="http://schemas.openxmlformats.org/drawingml/2006/chart" xmlns:pic="http://schemas.openxmlformats.org/drawingml/2006/picture" xmlns:dgm="http://schemas.openxmlformats.org/drawingml/2006/diagram">
          <a:xfrm>
            <a:off x="311700" y="555600"/>
            <a:ext cx="2808000" cy="755700"/>
          </a:xfrm>
          <a:prstGeom prst="rect">
            <a:avLst/>
          </a:prstGeom>
        </p:spPr>
        <p:txBody xmlns:c="http://schemas.openxmlformats.org/drawingml/2006/chart" xmlns:pic="http://schemas.openxmlformats.org/drawingml/2006/picture" xmlns:dgm="http://schemas.openxmlformats.org/drawingml/2006/diagram">
          <a:bodyPr anchor="b" anchorCtr="0" bIns="91425" lIns="91425" rIns="91425" tIns="91425" wrap="square">
            <a:noAutofit/>
          </a:bodyPr>
          <a:lstStyle/>
          <a:p>
            <a:pPr lvl="0">
              <a:spcBef>
                <a:spcPts val="0"/>
              </a:spcBef>
              <a:buNone/>
            </a:pPr>
            <a:r>
              <a:rPr lang="en">
                <a:uFillTx/>
              </a:rPr>
              <a:t>Mt. </a:t>
            </a:r>
            <a:r>
              <a:rPr lang="en">
                <a:uFillTx/>
              </a:rPr>
              <a:t>Pinatubo today</a:t>
            </a:r>
          </a:p>
        </p:txBody>
      </p:sp>
      <p:sp>
        <p:nvSpPr>
          <p:cNvPr xmlns:c="http://schemas.openxmlformats.org/drawingml/2006/chart" xmlns:pic="http://schemas.openxmlformats.org/drawingml/2006/picture" xmlns:dgm="http://schemas.openxmlformats.org/drawingml/2006/diagram" id="108" name="Shape 108"/>
          <p:cNvSpPr xmlns:c="http://schemas.openxmlformats.org/drawingml/2006/chart" xmlns:pic="http://schemas.openxmlformats.org/drawingml/2006/picture" xmlns:dgm="http://schemas.openxmlformats.org/drawingml/2006/diagram" txBox="1">
            <a:spLocks/>
          </p:cNvSpPr>
          <p:nvPr>
            <p:ph idx="1" type="body"/>
          </p:nvPr>
        </p:nvSpPr>
        <p:spPr xmlns:c="http://schemas.openxmlformats.org/drawingml/2006/chart" xmlns:pic="http://schemas.openxmlformats.org/drawingml/2006/picture" xmlns:dgm="http://schemas.openxmlformats.org/drawingml/2006/diagram">
          <a:xfrm>
            <a:off x="311700" y="1389600"/>
            <a:ext cx="2808000" cy="3179400"/>
          </a:xfrm>
          <a:prstGeom prst="rect">
            <a:avLst/>
          </a:prstGeom>
        </p:spPr>
        <p:txBody xmlns:c="http://schemas.openxmlformats.org/drawingml/2006/chart" xmlns:pic="http://schemas.openxmlformats.org/drawingml/2006/picture" xmlns:dgm="http://schemas.openxmlformats.org/drawingml/2006/diagram">
          <a:bodyPr anchor="t" anchorCtr="0" bIns="91425" lIns="91425" rIns="91425" tIns="91425" wrap="square">
            <a:noAutofit/>
          </a:bodyPr>
          <a:lstStyle/>
          <a:p>
            <a:pPr lvl="0">
              <a:spcBef>
                <a:spcPts val="0"/>
              </a:spcBef>
              <a:buNone/>
            </a:pPr>
            <a:r>
              <a:rPr lang="en">
                <a:uFillTx/>
              </a:rPr>
              <a:t>The volcano today is a safe place to visit. The crater of the volcano is a beautiful lake that is 2.7 kilometers wide and the water is crystal clear. However it is advised not to swim in the water of the lake.</a:t>
            </a:r>
          </a:p>
          <a:p>
            <a:pPr lvl="0">
              <a:spcBef>
                <a:spcPts val="0"/>
              </a:spcBef>
              <a:buNone/>
            </a:pPr>
            <a:r>
              <a:rPr lang="en">
                <a:uFillTx/>
              </a:rPr>
              <a:t>Although the volcano is still active, it is very closely monitored and any activity will most likely be predicted, thus trekking there is a safe activity, especially when it is done in the presence of local guides who know the area.</a:t>
            </a:r>
          </a:p>
        </p:txBody>
      </p:sp>
      <p:pic>
        <p:nvPicPr>
          <p:cNvPr xmlns:c="http://schemas.openxmlformats.org/drawingml/2006/chart" xmlns:pic="http://schemas.openxmlformats.org/drawingml/2006/picture" xmlns:dgm="http://schemas.openxmlformats.org/drawingml/2006/diagram" id="109" name="Shape 109"/>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a:blip r:embed="rId3"/>
          <a:stretch>
            <a:fillRect/>
          </a:stretch>
        </p:blipFill>
        <p:spPr xmlns:c="http://schemas.openxmlformats.org/drawingml/2006/chart" xmlns:pic="http://schemas.openxmlformats.org/drawingml/2006/picture" xmlns:dgm="http://schemas.openxmlformats.org/drawingml/2006/diagram">
          <a:xfrm>
            <a:off x="3272100" y="492200"/>
            <a:ext cx="5407049" cy="3850101"/>
          </a:xfrm>
          <a:prstGeom prst="rect">
            <a:avLst/>
          </a:prstGeom>
          <a:noFill/>
          <a:ln>
            <a:noFill/>
          </a:ln>
        </p:spPr>
      </p:pic>
    </p:spTree>
  </p:cSld>
  <p:clrMapOvr xmlns:c="http://schemas.openxmlformats.org/drawingml/2006/chart" xmlns:pic="http://schemas.openxmlformats.org/drawingml/2006/picture" xmlns:dgm="http://schemas.openxmlformats.org/drawingml/2006/diagram">
    <a:masterClrMapping/>
  </p:clrMapOvr>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extraClrSchemeLst/>
</a:theme>
</file>

<file path=ppt/theme/theme2.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extraClrSchemeLst/>
</a:theme>
</file>